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 showSpecialPlsOnTitleSld="0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</p:sldIdLst>
  <p:sldSz cy="6859575" cx="121904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4143">
          <p15:clr>
            <a:srgbClr val="A4A3A4"/>
          </p15:clr>
        </p15:guide>
        <p15:guide id="2" orient="horz" pos="176">
          <p15:clr>
            <a:srgbClr val="A4A3A4"/>
          </p15:clr>
        </p15:guide>
        <p15:guide id="3" pos="7482">
          <p15:clr>
            <a:srgbClr val="A4A3A4"/>
          </p15:clr>
        </p15:guide>
        <p15:guide id="4" pos="196">
          <p15:clr>
            <a:srgbClr val="A4A3A4"/>
          </p15:clr>
        </p15:guide>
        <p15:guide id="5" orient="horz" pos="2160">
          <p15:clr>
            <a:srgbClr val="A4A3A4"/>
          </p15:clr>
        </p15:guide>
        <p15:guide id="6" pos="3839">
          <p15:clr>
            <a:srgbClr val="A4A3A4"/>
          </p15:clr>
        </p15:guide>
      </p15:sldGuideLst>
    </p:ext>
    <p:ext uri="{2D200454-40CA-4A62-9FC3-DE9A4176ACB9}">
      <p15:notesGuideLst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4B29850-BA10-4912-9797-746BA0BFF3AE}">
  <a:tblStyle styleId="{24B29850-BA10-4912-9797-746BA0BFF3AE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05A4225E-0B37-4A96-9B77-021B90AFFDCE}" styleName="Table_1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8E7E7"/>
          </a:solidFill>
        </a:fill>
      </a:tcStyle>
    </a:wholeTbl>
    <a:band1H>
      <a:tcTxStyle/>
      <a:tcStyle>
        <a:fill>
          <a:solidFill>
            <a:srgbClr val="F1CBCB"/>
          </a:solidFill>
        </a:fill>
      </a:tcStyle>
    </a:band1H>
    <a:band2H>
      <a:tcTxStyle/>
    </a:band2H>
    <a:band1V>
      <a:tcTxStyle/>
      <a:tcStyle>
        <a:fill>
          <a:solidFill>
            <a:srgbClr val="F1CBCB"/>
          </a:solidFill>
        </a:fill>
      </a:tcStyle>
    </a:band1V>
    <a:band2V>
      <a:tcTxStyle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4143" orient="horz"/>
        <p:guide pos="176" orient="horz"/>
        <p:guide pos="7482"/>
        <p:guide pos="196"/>
        <p:guide pos="2160" orient="horz"/>
        <p:guide pos="3839"/>
      </p:guideLst>
    </p:cSldViewPr>
  </p:slide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</p:guideLst>
    </p:cSldViewPr>
  </p:notes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82588" y="685800"/>
            <a:ext cx="60928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ru-RU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1:notes"/>
          <p:cNvSpPr/>
          <p:nvPr>
            <p:ph idx="2" type="sldImg"/>
          </p:nvPr>
        </p:nvSpPr>
        <p:spPr>
          <a:xfrm>
            <a:off x="382588" y="685800"/>
            <a:ext cx="60928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10:notes"/>
          <p:cNvSpPr/>
          <p:nvPr>
            <p:ph idx="2" type="sldImg"/>
          </p:nvPr>
        </p:nvSpPr>
        <p:spPr>
          <a:xfrm>
            <a:off x="382588" y="685800"/>
            <a:ext cx="60928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16" name="Google Shape;116;p2:notes"/>
          <p:cNvSpPr/>
          <p:nvPr>
            <p:ph idx="2" type="sldImg"/>
          </p:nvPr>
        </p:nvSpPr>
        <p:spPr>
          <a:xfrm>
            <a:off x="382588" y="685800"/>
            <a:ext cx="60928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3:notes"/>
          <p:cNvSpPr/>
          <p:nvPr>
            <p:ph idx="2" type="sldImg"/>
          </p:nvPr>
        </p:nvSpPr>
        <p:spPr>
          <a:xfrm>
            <a:off x="382588" y="685800"/>
            <a:ext cx="60928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33" name="Google Shape;133;p4:notes"/>
          <p:cNvSpPr/>
          <p:nvPr>
            <p:ph idx="2" type="sldImg"/>
          </p:nvPr>
        </p:nvSpPr>
        <p:spPr>
          <a:xfrm>
            <a:off x="382588" y="685800"/>
            <a:ext cx="60928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5:notes"/>
          <p:cNvSpPr/>
          <p:nvPr>
            <p:ph idx="2" type="sldImg"/>
          </p:nvPr>
        </p:nvSpPr>
        <p:spPr>
          <a:xfrm>
            <a:off x="382588" y="685800"/>
            <a:ext cx="60928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6:notes"/>
          <p:cNvSpPr/>
          <p:nvPr>
            <p:ph idx="2" type="sldImg"/>
          </p:nvPr>
        </p:nvSpPr>
        <p:spPr>
          <a:xfrm>
            <a:off x="382588" y="685800"/>
            <a:ext cx="60928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7:notes"/>
          <p:cNvSpPr/>
          <p:nvPr>
            <p:ph idx="2" type="sldImg"/>
          </p:nvPr>
        </p:nvSpPr>
        <p:spPr>
          <a:xfrm>
            <a:off x="382588" y="685800"/>
            <a:ext cx="60928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8:notes"/>
          <p:cNvSpPr/>
          <p:nvPr>
            <p:ph idx="2" type="sldImg"/>
          </p:nvPr>
        </p:nvSpPr>
        <p:spPr>
          <a:xfrm>
            <a:off x="382588" y="685800"/>
            <a:ext cx="60928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5" name="Google Shape;165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9:notes"/>
          <p:cNvSpPr/>
          <p:nvPr>
            <p:ph idx="2" type="sldImg"/>
          </p:nvPr>
        </p:nvSpPr>
        <p:spPr>
          <a:xfrm>
            <a:off x="382588" y="685800"/>
            <a:ext cx="60928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итульный слайд" showMasterSp="0" type="title">
  <p:cSld name="TITLE">
    <p:bg>
      <p:bgPr>
        <a:solidFill>
          <a:schemeClr val="accent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:\CHSU\Бакалавриат\Презентации\ЧГУ (Brandbook)_титул_700 - копия.png" id="15" name="Google Shape;15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148431" y="-1"/>
            <a:ext cx="6041982" cy="6859589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2"/>
          <p:cNvSpPr txBox="1"/>
          <p:nvPr>
            <p:ph type="ctrTitle"/>
          </p:nvPr>
        </p:nvSpPr>
        <p:spPr>
          <a:xfrm>
            <a:off x="914281" y="1841949"/>
            <a:ext cx="5753344" cy="2844046"/>
          </a:xfrm>
          <a:prstGeom prst="rect">
            <a:avLst/>
          </a:prstGeom>
          <a:noFill/>
          <a:ln>
            <a:noFill/>
          </a:ln>
        </p:spPr>
        <p:txBody>
          <a:bodyPr anchorCtr="0" anchor="ctr" bIns="58600" lIns="117225" spcFirstLastPara="1" rIns="117225" wrap="square" tIns="586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914281" y="4685995"/>
            <a:ext cx="5753344" cy="1078445"/>
          </a:xfrm>
          <a:prstGeom prst="rect">
            <a:avLst/>
          </a:prstGeom>
          <a:noFill/>
          <a:ln>
            <a:noFill/>
          </a:ln>
        </p:spPr>
        <p:txBody>
          <a:bodyPr anchorCtr="0" anchor="t" bIns="58600" lIns="117225" spcFirstLastPara="1" rIns="117225" wrap="square" tIns="58600">
            <a:normAutofit/>
          </a:bodyPr>
          <a:lstStyle>
            <a:lvl1pPr lvl="0" algn="l">
              <a:spcBef>
                <a:spcPts val="420"/>
              </a:spcBef>
              <a:spcAft>
                <a:spcPts val="0"/>
              </a:spcAft>
              <a:buClr>
                <a:srgbClr val="F2F2F2"/>
              </a:buClr>
              <a:buSzPts val="2100"/>
              <a:buNone/>
              <a:defRPr sz="2100">
                <a:solidFill>
                  <a:srgbClr val="F2F2F2"/>
                </a:solidFill>
              </a:defRPr>
            </a:lvl1pPr>
            <a:lvl2pPr lvl="1" algn="ctr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520"/>
              </a:spcBef>
              <a:spcAft>
                <a:spcPts val="0"/>
              </a:spcAft>
              <a:buClr>
                <a:srgbClr val="888888"/>
              </a:buClr>
              <a:buSzPts val="26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520"/>
              </a:spcBef>
              <a:spcAft>
                <a:spcPts val="0"/>
              </a:spcAft>
              <a:buClr>
                <a:srgbClr val="888888"/>
              </a:buClr>
              <a:buSzPts val="26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520"/>
              </a:spcBef>
              <a:spcAft>
                <a:spcPts val="0"/>
              </a:spcAft>
              <a:buClr>
                <a:srgbClr val="888888"/>
              </a:buClr>
              <a:buSzPts val="26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520"/>
              </a:spcBef>
              <a:spcAft>
                <a:spcPts val="0"/>
              </a:spcAft>
              <a:buClr>
                <a:srgbClr val="888888"/>
              </a:buClr>
              <a:buSzPts val="26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520"/>
              </a:spcBef>
              <a:spcAft>
                <a:spcPts val="0"/>
              </a:spcAft>
              <a:buClr>
                <a:srgbClr val="888888"/>
              </a:buClr>
              <a:buSzPts val="26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520"/>
              </a:spcBef>
              <a:spcAft>
                <a:spcPts val="0"/>
              </a:spcAft>
              <a:buClr>
                <a:srgbClr val="888888"/>
              </a:buClr>
              <a:buSzPts val="26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311111" y="6357823"/>
            <a:ext cx="7714245" cy="36521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600" lIns="117225" spcFirstLastPara="1" rIns="117225" wrap="square" tIns="586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/>
        </p:nvSpPr>
        <p:spPr>
          <a:xfrm>
            <a:off x="1784630" y="687152"/>
            <a:ext cx="4012647" cy="826257"/>
          </a:xfrm>
          <a:prstGeom prst="rect">
            <a:avLst/>
          </a:prstGeom>
          <a:noFill/>
          <a:ln>
            <a:noFill/>
          </a:ln>
        </p:spPr>
        <p:txBody>
          <a:bodyPr anchorCtr="0" anchor="t" bIns="58600" lIns="117225" spcFirstLastPara="1" rIns="117225" wrap="square" tIns="586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Calibri"/>
              <a:buNone/>
            </a:pPr>
            <a:r>
              <a:rPr b="0" i="0" lang="ru-RU" sz="2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Череповецкий</a:t>
            </a:r>
            <a:endParaRPr b="0" i="0" sz="23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Calibri"/>
              <a:buNone/>
            </a:pPr>
            <a:r>
              <a:rPr b="0" i="0" lang="ru-RU" sz="2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государственный университет</a:t>
            </a:r>
            <a:endParaRPr b="0" i="0" sz="23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аблица">
  <p:cSld name="Таблица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1"/>
          <p:cNvSpPr txBox="1"/>
          <p:nvPr>
            <p:ph idx="11" type="ftr"/>
          </p:nvPr>
        </p:nvSpPr>
        <p:spPr>
          <a:xfrm>
            <a:off x="311111" y="6357823"/>
            <a:ext cx="7714245" cy="36521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600" lIns="117225" spcFirstLastPara="1" rIns="117225" wrap="square" tIns="586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11"/>
          <p:cNvSpPr txBox="1"/>
          <p:nvPr>
            <p:ph idx="12" type="sldNum"/>
          </p:nvPr>
        </p:nvSpPr>
        <p:spPr>
          <a:xfrm>
            <a:off x="11119776" y="6357823"/>
            <a:ext cx="757411" cy="36521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600" lIns="117225" spcFirstLastPara="1" rIns="117225" wrap="square" tIns="586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91" name="Google Shape;91;p11"/>
          <p:cNvSpPr/>
          <p:nvPr/>
        </p:nvSpPr>
        <p:spPr>
          <a:xfrm>
            <a:off x="0" y="1"/>
            <a:ext cx="12190413" cy="777015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177800" rotWithShape="0" algn="tl" dir="5400000" dist="63500">
              <a:srgbClr val="000000">
                <a:alpha val="30980"/>
              </a:srgbClr>
            </a:outerShdw>
          </a:effectLst>
        </p:spPr>
        <p:txBody>
          <a:bodyPr anchorCtr="0" anchor="ctr" bIns="58600" lIns="117225" spcFirstLastPara="1" rIns="117225" wrap="square" tIns="586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11"/>
          <p:cNvSpPr txBox="1"/>
          <p:nvPr/>
        </p:nvSpPr>
        <p:spPr>
          <a:xfrm>
            <a:off x="311110" y="1"/>
            <a:ext cx="11119190" cy="777014"/>
          </a:xfrm>
          <a:prstGeom prst="rect">
            <a:avLst/>
          </a:prstGeom>
          <a:noFill/>
          <a:ln>
            <a:noFill/>
          </a:ln>
        </p:spPr>
        <p:txBody>
          <a:bodyPr anchorCtr="0" anchor="ctr" bIns="58600" lIns="117225" spcFirstLastPara="1" rIns="117225" wrap="square" tIns="586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Calibri"/>
              <a:buNone/>
            </a:pPr>
            <a:r>
              <a:rPr b="1" i="0" lang="ru-RU" sz="3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Образец заголовка</a:t>
            </a:r>
            <a:endParaRPr/>
          </a:p>
        </p:txBody>
      </p:sp>
      <p:sp>
        <p:nvSpPr>
          <p:cNvPr id="93" name="Google Shape;93;p11"/>
          <p:cNvSpPr txBox="1"/>
          <p:nvPr>
            <p:ph idx="1" type="body"/>
          </p:nvPr>
        </p:nvSpPr>
        <p:spPr>
          <a:xfrm>
            <a:off x="487616" y="991957"/>
            <a:ext cx="11204580" cy="1117217"/>
          </a:xfrm>
          <a:prstGeom prst="rect">
            <a:avLst/>
          </a:prstGeom>
          <a:noFill/>
          <a:ln>
            <a:noFill/>
          </a:ln>
        </p:spPr>
        <p:txBody>
          <a:bodyPr anchorCtr="0" anchor="t" bIns="58600" lIns="117225" spcFirstLastPara="1" rIns="117225" wrap="square" tIns="58600">
            <a:norm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rgbClr val="BFBFBF"/>
              </a:buClr>
              <a:buSzPts val="1800"/>
              <a:buNone/>
              <a:defRPr/>
            </a:lvl3pPr>
            <a:lvl4pPr indent="-2286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descr="G:\CHSU\Бакалавриат\Презентации\ЧГУ (Brandbook)_титул_700 - копия.png" id="94" name="Google Shape;94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508036" y="1"/>
            <a:ext cx="682377" cy="7770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Контакты">
  <p:cSld name="Контакты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2"/>
          <p:cNvSpPr txBox="1"/>
          <p:nvPr>
            <p:ph idx="11" type="ftr"/>
          </p:nvPr>
        </p:nvSpPr>
        <p:spPr>
          <a:xfrm>
            <a:off x="311111" y="6357823"/>
            <a:ext cx="7714245" cy="36521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600" lIns="117225" spcFirstLastPara="1" rIns="117225" wrap="square" tIns="586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12"/>
          <p:cNvSpPr txBox="1"/>
          <p:nvPr>
            <p:ph idx="12" type="sldNum"/>
          </p:nvPr>
        </p:nvSpPr>
        <p:spPr>
          <a:xfrm>
            <a:off x="11119776" y="6357823"/>
            <a:ext cx="757411" cy="36521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600" lIns="117225" spcFirstLastPara="1" rIns="117225" wrap="square" tIns="586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98" name="Google Shape;98;p12"/>
          <p:cNvSpPr/>
          <p:nvPr/>
        </p:nvSpPr>
        <p:spPr>
          <a:xfrm>
            <a:off x="0" y="1"/>
            <a:ext cx="12190413" cy="777015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177800" rotWithShape="0" algn="tl" dir="5400000" dist="63500">
              <a:srgbClr val="000000">
                <a:alpha val="30980"/>
              </a:srgbClr>
            </a:outerShdw>
          </a:effectLst>
        </p:spPr>
        <p:txBody>
          <a:bodyPr anchorCtr="0" anchor="ctr" bIns="58600" lIns="117225" spcFirstLastPara="1" rIns="117225" wrap="square" tIns="586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12"/>
          <p:cNvSpPr txBox="1"/>
          <p:nvPr/>
        </p:nvSpPr>
        <p:spPr>
          <a:xfrm>
            <a:off x="311110" y="1"/>
            <a:ext cx="11119190" cy="777014"/>
          </a:xfrm>
          <a:prstGeom prst="rect">
            <a:avLst/>
          </a:prstGeom>
          <a:noFill/>
          <a:ln>
            <a:noFill/>
          </a:ln>
        </p:spPr>
        <p:txBody>
          <a:bodyPr anchorCtr="0" anchor="ctr" bIns="58600" lIns="117225" spcFirstLastPara="1" rIns="117225" wrap="square" tIns="586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Calibri"/>
              <a:buNone/>
            </a:pPr>
            <a:r>
              <a:rPr b="1" i="0" lang="ru-RU" sz="3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Образец заголовка</a:t>
            </a:r>
            <a:endParaRPr/>
          </a:p>
        </p:txBody>
      </p:sp>
      <p:sp>
        <p:nvSpPr>
          <p:cNvPr id="100" name="Google Shape;100;p12"/>
          <p:cNvSpPr txBox="1"/>
          <p:nvPr>
            <p:ph idx="1" type="body"/>
          </p:nvPr>
        </p:nvSpPr>
        <p:spPr>
          <a:xfrm>
            <a:off x="561820" y="3263209"/>
            <a:ext cx="2657551" cy="2615756"/>
          </a:xfrm>
          <a:prstGeom prst="rect">
            <a:avLst/>
          </a:prstGeom>
          <a:noFill/>
          <a:ln>
            <a:noFill/>
          </a:ln>
        </p:spPr>
        <p:txBody>
          <a:bodyPr anchorCtr="0" anchor="t" bIns="58600" lIns="117225" spcFirstLastPara="1" rIns="117225" wrap="square" tIns="58600">
            <a:norm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rgbClr val="BFBFBF"/>
              </a:buClr>
              <a:buSzPts val="1800"/>
              <a:buNone/>
              <a:defRPr/>
            </a:lvl3pPr>
            <a:lvl4pPr indent="-2286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1" name="Google Shape;101;p12"/>
          <p:cNvSpPr txBox="1"/>
          <p:nvPr>
            <p:ph idx="2" type="body"/>
          </p:nvPr>
        </p:nvSpPr>
        <p:spPr>
          <a:xfrm>
            <a:off x="3390024" y="3262396"/>
            <a:ext cx="2657551" cy="2615756"/>
          </a:xfrm>
          <a:prstGeom prst="rect">
            <a:avLst/>
          </a:prstGeom>
          <a:noFill/>
          <a:ln>
            <a:noFill/>
          </a:ln>
        </p:spPr>
        <p:txBody>
          <a:bodyPr anchorCtr="0" anchor="t" bIns="58600" lIns="117225" spcFirstLastPara="1" rIns="117225" wrap="square" tIns="58600">
            <a:norm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rgbClr val="BFBFBF"/>
              </a:buClr>
              <a:buSzPts val="1800"/>
              <a:buNone/>
              <a:defRPr/>
            </a:lvl3pPr>
            <a:lvl4pPr indent="-2286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2" name="Google Shape;102;p12"/>
          <p:cNvSpPr txBox="1"/>
          <p:nvPr>
            <p:ph idx="3" type="body"/>
          </p:nvPr>
        </p:nvSpPr>
        <p:spPr>
          <a:xfrm>
            <a:off x="6218227" y="3262396"/>
            <a:ext cx="2657551" cy="2615756"/>
          </a:xfrm>
          <a:prstGeom prst="rect">
            <a:avLst/>
          </a:prstGeom>
          <a:noFill/>
          <a:ln>
            <a:noFill/>
          </a:ln>
        </p:spPr>
        <p:txBody>
          <a:bodyPr anchorCtr="0" anchor="t" bIns="58600" lIns="117225" spcFirstLastPara="1" rIns="117225" wrap="square" tIns="58600">
            <a:norm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rgbClr val="BFBFBF"/>
              </a:buClr>
              <a:buSzPts val="1800"/>
              <a:buNone/>
              <a:defRPr/>
            </a:lvl3pPr>
            <a:lvl4pPr indent="-2286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3" name="Google Shape;103;p12"/>
          <p:cNvSpPr txBox="1"/>
          <p:nvPr>
            <p:ph idx="4" type="body"/>
          </p:nvPr>
        </p:nvSpPr>
        <p:spPr>
          <a:xfrm>
            <a:off x="9046431" y="3262396"/>
            <a:ext cx="2657551" cy="2615756"/>
          </a:xfrm>
          <a:prstGeom prst="rect">
            <a:avLst/>
          </a:prstGeom>
          <a:noFill/>
          <a:ln>
            <a:noFill/>
          </a:ln>
        </p:spPr>
        <p:txBody>
          <a:bodyPr anchorCtr="0" anchor="t" bIns="58600" lIns="117225" spcFirstLastPara="1" rIns="117225" wrap="square" tIns="58600">
            <a:norm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rgbClr val="BFBFBF"/>
              </a:buClr>
              <a:buSzPts val="1800"/>
              <a:buNone/>
              <a:defRPr/>
            </a:lvl3pPr>
            <a:lvl4pPr indent="-2286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descr="G:\CHSU\Бакалавриат\Презентации\ЧГУ (Brandbook)_титул_700 - копия.png" id="104" name="Google Shape;104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508036" y="1"/>
            <a:ext cx="682377" cy="777014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2"/>
          <p:cNvSpPr/>
          <p:nvPr>
            <p:ph idx="5" type="pic"/>
          </p:nvPr>
        </p:nvSpPr>
        <p:spPr>
          <a:xfrm>
            <a:off x="859466" y="1112742"/>
            <a:ext cx="2062258" cy="2062258"/>
          </a:xfrm>
          <a:prstGeom prst="ellipse">
            <a:avLst/>
          </a:prstGeom>
          <a:noFill/>
          <a:ln>
            <a:noFill/>
          </a:ln>
        </p:spPr>
      </p:sp>
      <p:sp>
        <p:nvSpPr>
          <p:cNvPr id="106" name="Google Shape;106;p12"/>
          <p:cNvSpPr/>
          <p:nvPr>
            <p:ph idx="6" type="pic"/>
          </p:nvPr>
        </p:nvSpPr>
        <p:spPr>
          <a:xfrm>
            <a:off x="3687670" y="1112742"/>
            <a:ext cx="2062258" cy="2062258"/>
          </a:xfrm>
          <a:prstGeom prst="ellipse">
            <a:avLst/>
          </a:prstGeom>
          <a:noFill/>
          <a:ln>
            <a:noFill/>
          </a:ln>
        </p:spPr>
      </p:sp>
      <p:sp>
        <p:nvSpPr>
          <p:cNvPr id="107" name="Google Shape;107;p12"/>
          <p:cNvSpPr/>
          <p:nvPr>
            <p:ph idx="7" type="pic"/>
          </p:nvPr>
        </p:nvSpPr>
        <p:spPr>
          <a:xfrm>
            <a:off x="6515873" y="1112742"/>
            <a:ext cx="2062258" cy="2062258"/>
          </a:xfrm>
          <a:prstGeom prst="ellipse">
            <a:avLst/>
          </a:prstGeom>
          <a:noFill/>
          <a:ln>
            <a:noFill/>
          </a:ln>
        </p:spPr>
      </p:sp>
      <p:sp>
        <p:nvSpPr>
          <p:cNvPr id="108" name="Google Shape;108;p12"/>
          <p:cNvSpPr/>
          <p:nvPr>
            <p:ph idx="8" type="pic"/>
          </p:nvPr>
        </p:nvSpPr>
        <p:spPr>
          <a:xfrm>
            <a:off x="9344077" y="1112742"/>
            <a:ext cx="2062258" cy="2062258"/>
          </a:xfrm>
          <a:prstGeom prst="ellipse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объект" type="obj">
  <p:cSld name="OBJECT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"/>
          <p:cNvSpPr txBox="1"/>
          <p:nvPr>
            <p:ph idx="11" type="ftr"/>
          </p:nvPr>
        </p:nvSpPr>
        <p:spPr>
          <a:xfrm>
            <a:off x="311111" y="6357823"/>
            <a:ext cx="7714245" cy="36521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600" lIns="117225" spcFirstLastPara="1" rIns="117225" wrap="square" tIns="586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3"/>
          <p:cNvSpPr/>
          <p:nvPr/>
        </p:nvSpPr>
        <p:spPr>
          <a:xfrm>
            <a:off x="0" y="1"/>
            <a:ext cx="12190413" cy="777015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177800" rotWithShape="0" algn="tl" dir="5400000" dist="63500">
              <a:srgbClr val="000000">
                <a:alpha val="30980"/>
              </a:srgbClr>
            </a:outerShdw>
          </a:effectLst>
        </p:spPr>
        <p:txBody>
          <a:bodyPr anchorCtr="0" anchor="ctr" bIns="58600" lIns="117225" spcFirstLastPara="1" rIns="117225" wrap="square" tIns="586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3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G:\CHSU\Бакалавриат\Презентации\ЧГУ (Brandbook)_титул_700 - копия.png" id="23" name="Google Shape;23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508036" y="1"/>
            <a:ext cx="682377" cy="777014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3"/>
          <p:cNvSpPr txBox="1"/>
          <p:nvPr>
            <p:ph type="title"/>
          </p:nvPr>
        </p:nvSpPr>
        <p:spPr>
          <a:xfrm>
            <a:off x="311110" y="1"/>
            <a:ext cx="11119190" cy="777014"/>
          </a:xfrm>
          <a:prstGeom prst="rect">
            <a:avLst/>
          </a:prstGeom>
          <a:noFill/>
          <a:ln>
            <a:noFill/>
          </a:ln>
        </p:spPr>
        <p:txBody>
          <a:bodyPr anchorCtr="0" anchor="ctr" bIns="58600" lIns="117225" spcFirstLastPara="1" rIns="117225" wrap="square" tIns="586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3"/>
          <p:cNvSpPr txBox="1"/>
          <p:nvPr>
            <p:ph idx="1" type="body"/>
          </p:nvPr>
        </p:nvSpPr>
        <p:spPr>
          <a:xfrm>
            <a:off x="609521" y="983009"/>
            <a:ext cx="10971372" cy="5144573"/>
          </a:xfrm>
          <a:prstGeom prst="rect">
            <a:avLst/>
          </a:prstGeom>
          <a:noFill/>
          <a:ln>
            <a:noFill/>
          </a:ln>
        </p:spPr>
        <p:txBody>
          <a:bodyPr anchorCtr="0" anchor="t" bIns="58600" lIns="117225" spcFirstLastPara="1" rIns="117225" wrap="square" tIns="58600">
            <a:norm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rgbClr val="BFBFBF"/>
              </a:buClr>
              <a:buSzPts val="1800"/>
              <a:buNone/>
              <a:defRPr/>
            </a:lvl3pPr>
            <a:lvl4pPr indent="-2286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" name="Google Shape;26;p3"/>
          <p:cNvSpPr txBox="1"/>
          <p:nvPr>
            <p:ph idx="12" type="sldNum"/>
          </p:nvPr>
        </p:nvSpPr>
        <p:spPr>
          <a:xfrm>
            <a:off x="11119776" y="6357823"/>
            <a:ext cx="757411" cy="36521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600" lIns="117225" spcFirstLastPara="1" rIns="117225" wrap="square" tIns="586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олько заголовок">
  <p:cSld name="Только заголовок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/>
          <p:nvPr>
            <p:ph idx="11" type="ftr"/>
          </p:nvPr>
        </p:nvSpPr>
        <p:spPr>
          <a:xfrm>
            <a:off x="311111" y="6357823"/>
            <a:ext cx="7714245" cy="36521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600" lIns="117225" spcFirstLastPara="1" rIns="117225" wrap="square" tIns="586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11119776" y="6357823"/>
            <a:ext cx="757411" cy="36521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600" lIns="117225" spcFirstLastPara="1" rIns="117225" wrap="square" tIns="586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30" name="Google Shape;30;p4"/>
          <p:cNvSpPr/>
          <p:nvPr/>
        </p:nvSpPr>
        <p:spPr>
          <a:xfrm>
            <a:off x="0" y="1"/>
            <a:ext cx="12190413" cy="777015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177800" rotWithShape="0" algn="tl" dir="5400000" dist="63500">
              <a:srgbClr val="000000">
                <a:alpha val="30980"/>
              </a:srgbClr>
            </a:outerShdw>
          </a:effectLst>
        </p:spPr>
        <p:txBody>
          <a:bodyPr anchorCtr="0" anchor="ctr" bIns="58600" lIns="117225" spcFirstLastPara="1" rIns="117225" wrap="square" tIns="586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3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31;p4"/>
          <p:cNvSpPr txBox="1"/>
          <p:nvPr>
            <p:ph type="title"/>
          </p:nvPr>
        </p:nvSpPr>
        <p:spPr>
          <a:xfrm>
            <a:off x="311110" y="1"/>
            <a:ext cx="11119190" cy="777014"/>
          </a:xfrm>
          <a:prstGeom prst="rect">
            <a:avLst/>
          </a:prstGeom>
          <a:noFill/>
          <a:ln>
            <a:noFill/>
          </a:ln>
        </p:spPr>
        <p:txBody>
          <a:bodyPr anchorCtr="0" anchor="ctr" bIns="58600" lIns="117225" spcFirstLastPara="1" rIns="117225" wrap="square" tIns="586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descr="G:\CHSU\Бакалавриат\Презентации\ЧГУ (Brandbook)_титул_700 - копия.png" id="32" name="Google Shape;32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508036" y="0"/>
            <a:ext cx="682377" cy="7770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два объекта">
  <p:cSld name="Заголовок и два объекта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/>
          <p:nvPr>
            <p:ph idx="11" type="ftr"/>
          </p:nvPr>
        </p:nvSpPr>
        <p:spPr>
          <a:xfrm>
            <a:off x="311111" y="6357823"/>
            <a:ext cx="7714245" cy="36521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600" lIns="117225" spcFirstLastPara="1" rIns="117225" wrap="square" tIns="586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/>
          <p:nvPr/>
        </p:nvSpPr>
        <p:spPr>
          <a:xfrm>
            <a:off x="0" y="1"/>
            <a:ext cx="12190413" cy="777015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177800" rotWithShape="0" algn="tl" dir="5400000" dist="63500">
              <a:srgbClr val="000000">
                <a:alpha val="30980"/>
              </a:srgbClr>
            </a:outerShdw>
          </a:effectLst>
        </p:spPr>
        <p:txBody>
          <a:bodyPr anchorCtr="0" anchor="ctr" bIns="58600" lIns="117225" spcFirstLastPara="1" rIns="117225" wrap="square" tIns="586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Google Shape;36;p5"/>
          <p:cNvSpPr txBox="1"/>
          <p:nvPr>
            <p:ph type="title"/>
          </p:nvPr>
        </p:nvSpPr>
        <p:spPr>
          <a:xfrm>
            <a:off x="311110" y="1"/>
            <a:ext cx="11119190" cy="777014"/>
          </a:xfrm>
          <a:prstGeom prst="rect">
            <a:avLst/>
          </a:prstGeom>
          <a:noFill/>
          <a:ln>
            <a:noFill/>
          </a:ln>
        </p:spPr>
        <p:txBody>
          <a:bodyPr anchorCtr="0" anchor="ctr" bIns="58600" lIns="117225" spcFirstLastPara="1" rIns="117225" wrap="square" tIns="586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5"/>
          <p:cNvSpPr txBox="1"/>
          <p:nvPr>
            <p:ph idx="12" type="sldNum"/>
          </p:nvPr>
        </p:nvSpPr>
        <p:spPr>
          <a:xfrm>
            <a:off x="11119776" y="6357823"/>
            <a:ext cx="757411" cy="36521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600" lIns="117225" spcFirstLastPara="1" rIns="117225" wrap="square" tIns="586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cxnSp>
        <p:nvCxnSpPr>
          <p:cNvPr id="38" name="Google Shape;38;p5"/>
          <p:cNvCxnSpPr/>
          <p:nvPr/>
        </p:nvCxnSpPr>
        <p:spPr>
          <a:xfrm>
            <a:off x="6118257" y="983009"/>
            <a:ext cx="0" cy="5144573"/>
          </a:xfrm>
          <a:prstGeom prst="straightConnector1">
            <a:avLst/>
          </a:prstGeom>
          <a:noFill/>
          <a:ln cap="rnd" cmpd="sng" w="127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" name="Google Shape;39;p5"/>
          <p:cNvSpPr txBox="1"/>
          <p:nvPr>
            <p:ph idx="1" type="body"/>
          </p:nvPr>
        </p:nvSpPr>
        <p:spPr>
          <a:xfrm>
            <a:off x="512515" y="983009"/>
            <a:ext cx="5434286" cy="5144572"/>
          </a:xfrm>
          <a:prstGeom prst="rect">
            <a:avLst/>
          </a:prstGeom>
          <a:noFill/>
          <a:ln>
            <a:noFill/>
          </a:ln>
        </p:spPr>
        <p:txBody>
          <a:bodyPr anchorCtr="0" anchor="ctr" bIns="58600" lIns="117225" spcFirstLastPara="1" rIns="117225" wrap="square" tIns="58600">
            <a:norm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rgbClr val="BFBFBF"/>
              </a:buClr>
              <a:buSzPts val="1800"/>
              <a:buNone/>
              <a:defRPr/>
            </a:lvl3pPr>
            <a:lvl4pPr indent="-2286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idx="2" type="body"/>
          </p:nvPr>
        </p:nvSpPr>
        <p:spPr>
          <a:xfrm>
            <a:off x="6289712" y="983009"/>
            <a:ext cx="5434286" cy="5144572"/>
          </a:xfrm>
          <a:prstGeom prst="rect">
            <a:avLst/>
          </a:prstGeom>
          <a:noFill/>
          <a:ln>
            <a:noFill/>
          </a:ln>
        </p:spPr>
        <p:txBody>
          <a:bodyPr anchorCtr="0" anchor="ctr" bIns="58600" lIns="117225" spcFirstLastPara="1" rIns="117225" wrap="square" tIns="58600">
            <a:norm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rgbClr val="BFBFBF"/>
              </a:buClr>
              <a:buSzPts val="1800"/>
              <a:buNone/>
              <a:defRPr/>
            </a:lvl3pPr>
            <a:lvl4pPr indent="-2286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descr="G:\CHSU\Бакалавриат\Презентации\ЧГУ (Brandbook)_титул_700 - копия.png" id="41" name="Google Shape;41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508036" y="1"/>
            <a:ext cx="682377" cy="7770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три объекта">
  <p:cSld name="Заголовок и три объекта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6"/>
          <p:cNvSpPr txBox="1"/>
          <p:nvPr>
            <p:ph idx="11" type="ftr"/>
          </p:nvPr>
        </p:nvSpPr>
        <p:spPr>
          <a:xfrm>
            <a:off x="311111" y="6357823"/>
            <a:ext cx="7714245" cy="36521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600" lIns="117225" spcFirstLastPara="1" rIns="117225" wrap="square" tIns="586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6"/>
          <p:cNvSpPr/>
          <p:nvPr/>
        </p:nvSpPr>
        <p:spPr>
          <a:xfrm>
            <a:off x="0" y="1"/>
            <a:ext cx="12190413" cy="777015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177800" rotWithShape="0" algn="tl" dir="5400000" dist="63500">
              <a:srgbClr val="000000">
                <a:alpha val="30980"/>
              </a:srgbClr>
            </a:outerShdw>
          </a:effectLst>
        </p:spPr>
        <p:txBody>
          <a:bodyPr anchorCtr="0" anchor="ctr" bIns="58600" lIns="117225" spcFirstLastPara="1" rIns="117225" wrap="square" tIns="586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45;p6"/>
          <p:cNvSpPr txBox="1"/>
          <p:nvPr>
            <p:ph type="title"/>
          </p:nvPr>
        </p:nvSpPr>
        <p:spPr>
          <a:xfrm>
            <a:off x="311110" y="1"/>
            <a:ext cx="11119190" cy="777014"/>
          </a:xfrm>
          <a:prstGeom prst="rect">
            <a:avLst/>
          </a:prstGeom>
          <a:noFill/>
          <a:ln>
            <a:noFill/>
          </a:ln>
        </p:spPr>
        <p:txBody>
          <a:bodyPr anchorCtr="0" anchor="ctr" bIns="58600" lIns="117225" spcFirstLastPara="1" rIns="117225" wrap="square" tIns="586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6"/>
          <p:cNvSpPr txBox="1"/>
          <p:nvPr>
            <p:ph idx="1" type="body"/>
          </p:nvPr>
        </p:nvSpPr>
        <p:spPr>
          <a:xfrm>
            <a:off x="311110" y="983010"/>
            <a:ext cx="3611023" cy="5144572"/>
          </a:xfrm>
          <a:prstGeom prst="rect">
            <a:avLst/>
          </a:prstGeom>
          <a:noFill/>
          <a:ln>
            <a:noFill/>
          </a:ln>
        </p:spPr>
        <p:txBody>
          <a:bodyPr anchorCtr="0" anchor="ctr" bIns="58600" lIns="117225" spcFirstLastPara="1" rIns="117225" wrap="square" tIns="58600">
            <a:norm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rgbClr val="BFBFBF"/>
              </a:buClr>
              <a:buSzPts val="1800"/>
              <a:buNone/>
              <a:defRPr/>
            </a:lvl3pPr>
            <a:lvl4pPr indent="-2286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2" type="sldNum"/>
          </p:nvPr>
        </p:nvSpPr>
        <p:spPr>
          <a:xfrm>
            <a:off x="11119776" y="6357823"/>
            <a:ext cx="757411" cy="36521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600" lIns="117225" spcFirstLastPara="1" rIns="117225" wrap="square" tIns="586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cxnSp>
        <p:nvCxnSpPr>
          <p:cNvPr id="48" name="Google Shape;48;p6"/>
          <p:cNvCxnSpPr/>
          <p:nvPr/>
        </p:nvCxnSpPr>
        <p:spPr>
          <a:xfrm>
            <a:off x="4105386" y="983009"/>
            <a:ext cx="0" cy="5144573"/>
          </a:xfrm>
          <a:prstGeom prst="straightConnector1">
            <a:avLst/>
          </a:prstGeom>
          <a:noFill/>
          <a:ln cap="rnd" cmpd="sng" w="127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9" name="Google Shape;49;p6"/>
          <p:cNvSpPr txBox="1"/>
          <p:nvPr>
            <p:ph idx="2" type="body"/>
          </p:nvPr>
        </p:nvSpPr>
        <p:spPr>
          <a:xfrm>
            <a:off x="4288638" y="983010"/>
            <a:ext cx="3611023" cy="5144571"/>
          </a:xfrm>
          <a:prstGeom prst="rect">
            <a:avLst/>
          </a:prstGeom>
          <a:noFill/>
          <a:ln>
            <a:noFill/>
          </a:ln>
        </p:spPr>
        <p:txBody>
          <a:bodyPr anchorCtr="0" anchor="ctr" bIns="58600" lIns="117225" spcFirstLastPara="1" rIns="117225" wrap="square" tIns="58600">
            <a:norm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rgbClr val="BFBFBF"/>
              </a:buClr>
              <a:buSzPts val="1800"/>
              <a:buNone/>
              <a:defRPr/>
            </a:lvl3pPr>
            <a:lvl4pPr indent="-2286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cxnSp>
        <p:nvCxnSpPr>
          <p:cNvPr id="50" name="Google Shape;50;p6"/>
          <p:cNvCxnSpPr/>
          <p:nvPr/>
        </p:nvCxnSpPr>
        <p:spPr>
          <a:xfrm>
            <a:off x="8082913" y="983009"/>
            <a:ext cx="0" cy="5144573"/>
          </a:xfrm>
          <a:prstGeom prst="straightConnector1">
            <a:avLst/>
          </a:prstGeom>
          <a:noFill/>
          <a:ln cap="rnd" cmpd="sng" w="127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1" name="Google Shape;51;p6"/>
          <p:cNvSpPr txBox="1"/>
          <p:nvPr>
            <p:ph idx="3" type="body"/>
          </p:nvPr>
        </p:nvSpPr>
        <p:spPr>
          <a:xfrm>
            <a:off x="8266164" y="983010"/>
            <a:ext cx="3611023" cy="5144572"/>
          </a:xfrm>
          <a:prstGeom prst="rect">
            <a:avLst/>
          </a:prstGeom>
          <a:noFill/>
          <a:ln>
            <a:noFill/>
          </a:ln>
        </p:spPr>
        <p:txBody>
          <a:bodyPr anchorCtr="0" anchor="ctr" bIns="58600" lIns="117225" spcFirstLastPara="1" rIns="117225" wrap="square" tIns="58600">
            <a:norm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rgbClr val="BFBFBF"/>
              </a:buClr>
              <a:buSzPts val="1800"/>
              <a:buNone/>
              <a:defRPr/>
            </a:lvl3pPr>
            <a:lvl4pPr indent="-2286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descr="G:\CHSU\Бакалавриат\Презентации\ЧГУ (Brandbook)_титул_700 - копия.png" id="52" name="Google Shape;52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508036" y="1"/>
            <a:ext cx="682377" cy="7770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екст и объект">
  <p:cSld name="Текст и объект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7"/>
          <p:cNvSpPr txBox="1"/>
          <p:nvPr>
            <p:ph idx="11" type="ftr"/>
          </p:nvPr>
        </p:nvSpPr>
        <p:spPr>
          <a:xfrm>
            <a:off x="311111" y="6357823"/>
            <a:ext cx="7714245" cy="36521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600" lIns="117225" spcFirstLastPara="1" rIns="117225" wrap="square" tIns="586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11119776" y="6357823"/>
            <a:ext cx="757411" cy="36521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600" lIns="117225" spcFirstLastPara="1" rIns="117225" wrap="square" tIns="586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56" name="Google Shape;56;p7"/>
          <p:cNvSpPr/>
          <p:nvPr/>
        </p:nvSpPr>
        <p:spPr>
          <a:xfrm>
            <a:off x="0" y="1"/>
            <a:ext cx="12190413" cy="777015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177800" rotWithShape="0" algn="tl" dir="5400000" dist="63500">
              <a:srgbClr val="000000">
                <a:alpha val="30980"/>
              </a:srgbClr>
            </a:outerShdw>
          </a:effectLst>
        </p:spPr>
        <p:txBody>
          <a:bodyPr anchorCtr="0" anchor="ctr" bIns="58600" lIns="117225" spcFirstLastPara="1" rIns="117225" wrap="square" tIns="586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p7"/>
          <p:cNvSpPr txBox="1"/>
          <p:nvPr>
            <p:ph type="title"/>
          </p:nvPr>
        </p:nvSpPr>
        <p:spPr>
          <a:xfrm>
            <a:off x="311110" y="1"/>
            <a:ext cx="11119190" cy="777014"/>
          </a:xfrm>
          <a:prstGeom prst="rect">
            <a:avLst/>
          </a:prstGeom>
          <a:noFill/>
          <a:ln>
            <a:noFill/>
          </a:ln>
        </p:spPr>
        <p:txBody>
          <a:bodyPr anchorCtr="0" anchor="ctr" bIns="58600" lIns="117225" spcFirstLastPara="1" rIns="117225" wrap="square" tIns="586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7"/>
          <p:cNvSpPr txBox="1"/>
          <p:nvPr>
            <p:ph idx="1" type="body"/>
          </p:nvPr>
        </p:nvSpPr>
        <p:spPr>
          <a:xfrm>
            <a:off x="6174715" y="983009"/>
            <a:ext cx="5517482" cy="5144573"/>
          </a:xfrm>
          <a:prstGeom prst="rect">
            <a:avLst/>
          </a:prstGeom>
          <a:noFill/>
          <a:ln>
            <a:noFill/>
          </a:ln>
        </p:spPr>
        <p:txBody>
          <a:bodyPr anchorCtr="0" anchor="ctr" bIns="58600" lIns="117225" spcFirstLastPara="1" rIns="117225" wrap="square" tIns="58600">
            <a:normAutofit/>
          </a:bodyPr>
          <a:lstStyle>
            <a:lvl1pPr indent="-228600" lvl="0" marL="457200" algn="ctr">
              <a:spcBef>
                <a:spcPts val="46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/>
            </a:lvl1pPr>
            <a:lvl2pPr indent="-228600" lvl="1" marL="914400" algn="ctr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ctr">
              <a:spcBef>
                <a:spcPts val="300"/>
              </a:spcBef>
              <a:spcAft>
                <a:spcPts val="0"/>
              </a:spcAft>
              <a:buClr>
                <a:srgbClr val="BFBFBF"/>
              </a:buClr>
              <a:buSzPts val="1500"/>
              <a:buNone/>
              <a:defRPr/>
            </a:lvl3pPr>
            <a:lvl4pPr indent="-2286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9" name="Google Shape;59;p7"/>
          <p:cNvSpPr txBox="1"/>
          <p:nvPr>
            <p:ph idx="2" type="body"/>
          </p:nvPr>
        </p:nvSpPr>
        <p:spPr>
          <a:xfrm>
            <a:off x="524514" y="983208"/>
            <a:ext cx="5517690" cy="5144691"/>
          </a:xfrm>
          <a:prstGeom prst="rect">
            <a:avLst/>
          </a:prstGeom>
          <a:noFill/>
          <a:ln>
            <a:noFill/>
          </a:ln>
        </p:spPr>
        <p:txBody>
          <a:bodyPr anchorCtr="0" anchor="t" bIns="58600" lIns="117225" spcFirstLastPara="1" rIns="117225" wrap="square" tIns="58600">
            <a:norm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rgbClr val="BFBFBF"/>
              </a:buClr>
              <a:buSzPts val="1800"/>
              <a:buNone/>
              <a:defRPr/>
            </a:lvl3pPr>
            <a:lvl4pPr indent="-2286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descr="G:\CHSU\Бакалавриат\Презентации\ЧГУ (Brandbook)_титул_700 - копия.png" id="60" name="Google Shape;60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508036" y="1"/>
            <a:ext cx="682377" cy="7770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екст и объект 2">
  <p:cSld name="Текст и объект 2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8"/>
          <p:cNvSpPr txBox="1"/>
          <p:nvPr>
            <p:ph idx="11" type="ftr"/>
          </p:nvPr>
        </p:nvSpPr>
        <p:spPr>
          <a:xfrm>
            <a:off x="311111" y="6357823"/>
            <a:ext cx="7714245" cy="36521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600" lIns="117225" spcFirstLastPara="1" rIns="117225" wrap="square" tIns="586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8"/>
          <p:cNvSpPr txBox="1"/>
          <p:nvPr>
            <p:ph idx="12" type="sldNum"/>
          </p:nvPr>
        </p:nvSpPr>
        <p:spPr>
          <a:xfrm>
            <a:off x="11119776" y="6357823"/>
            <a:ext cx="757411" cy="36521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600" lIns="117225" spcFirstLastPara="1" rIns="117225" wrap="square" tIns="586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64" name="Google Shape;64;p8"/>
          <p:cNvSpPr/>
          <p:nvPr/>
        </p:nvSpPr>
        <p:spPr>
          <a:xfrm>
            <a:off x="0" y="1"/>
            <a:ext cx="12190413" cy="777015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177800" rotWithShape="0" algn="tl" dir="5400000" dist="63500">
              <a:srgbClr val="000000">
                <a:alpha val="30980"/>
              </a:srgbClr>
            </a:outerShdw>
          </a:effectLst>
        </p:spPr>
        <p:txBody>
          <a:bodyPr anchorCtr="0" anchor="ctr" bIns="58600" lIns="117225" spcFirstLastPara="1" rIns="117225" wrap="square" tIns="586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8"/>
          <p:cNvSpPr txBox="1"/>
          <p:nvPr>
            <p:ph type="title"/>
          </p:nvPr>
        </p:nvSpPr>
        <p:spPr>
          <a:xfrm>
            <a:off x="311110" y="1"/>
            <a:ext cx="11119190" cy="777014"/>
          </a:xfrm>
          <a:prstGeom prst="rect">
            <a:avLst/>
          </a:prstGeom>
          <a:noFill/>
          <a:ln>
            <a:noFill/>
          </a:ln>
        </p:spPr>
        <p:txBody>
          <a:bodyPr anchorCtr="0" anchor="ctr" bIns="58600" lIns="117225" spcFirstLastPara="1" rIns="117225" wrap="square" tIns="586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8"/>
          <p:cNvSpPr txBox="1"/>
          <p:nvPr>
            <p:ph idx="1" type="body"/>
          </p:nvPr>
        </p:nvSpPr>
        <p:spPr>
          <a:xfrm>
            <a:off x="524514" y="3932036"/>
            <a:ext cx="11167682" cy="2195546"/>
          </a:xfrm>
          <a:prstGeom prst="rect">
            <a:avLst/>
          </a:prstGeom>
          <a:noFill/>
          <a:ln>
            <a:noFill/>
          </a:ln>
        </p:spPr>
        <p:txBody>
          <a:bodyPr anchorCtr="0" anchor="ctr" bIns="58600" lIns="117225" spcFirstLastPara="1" rIns="117225" wrap="square" tIns="58600">
            <a:normAutofit/>
          </a:bodyPr>
          <a:lstStyle>
            <a:lvl1pPr indent="-228600" lvl="0" marL="457200" algn="ctr">
              <a:spcBef>
                <a:spcPts val="46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/>
            </a:lvl1pPr>
            <a:lvl2pPr indent="-228600" lvl="1" marL="914400" algn="ctr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ctr">
              <a:spcBef>
                <a:spcPts val="300"/>
              </a:spcBef>
              <a:spcAft>
                <a:spcPts val="0"/>
              </a:spcAft>
              <a:buClr>
                <a:srgbClr val="BFBFBF"/>
              </a:buClr>
              <a:buSzPts val="1500"/>
              <a:buNone/>
              <a:defRPr/>
            </a:lvl3pPr>
            <a:lvl4pPr indent="-2286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7" name="Google Shape;67;p8"/>
          <p:cNvSpPr txBox="1"/>
          <p:nvPr>
            <p:ph idx="2" type="body"/>
          </p:nvPr>
        </p:nvSpPr>
        <p:spPr>
          <a:xfrm>
            <a:off x="524514" y="983208"/>
            <a:ext cx="11167682" cy="2796128"/>
          </a:xfrm>
          <a:prstGeom prst="rect">
            <a:avLst/>
          </a:prstGeom>
          <a:noFill/>
          <a:ln>
            <a:noFill/>
          </a:ln>
        </p:spPr>
        <p:txBody>
          <a:bodyPr anchorCtr="0" anchor="t" bIns="58600" lIns="117225" spcFirstLastPara="1" rIns="117225" wrap="square" tIns="58600">
            <a:norm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rgbClr val="BFBFBF"/>
              </a:buClr>
              <a:buSzPts val="1800"/>
              <a:buNone/>
              <a:defRPr/>
            </a:lvl3pPr>
            <a:lvl4pPr indent="-2286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descr="G:\CHSU\Бакалавриат\Презентации\ЧГУ (Brandbook)_титул_700 - копия.png" id="68" name="Google Shape;68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508036" y="1"/>
            <a:ext cx="682377" cy="7770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устой слайд">
  <p:cSld name="Пустой слайд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9"/>
          <p:cNvSpPr txBox="1"/>
          <p:nvPr>
            <p:ph idx="11" type="ftr"/>
          </p:nvPr>
        </p:nvSpPr>
        <p:spPr>
          <a:xfrm>
            <a:off x="311111" y="6357823"/>
            <a:ext cx="7714245" cy="36521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600" lIns="117225" spcFirstLastPara="1" rIns="117225" wrap="square" tIns="586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9"/>
          <p:cNvSpPr txBox="1"/>
          <p:nvPr>
            <p:ph idx="12" type="sldNum"/>
          </p:nvPr>
        </p:nvSpPr>
        <p:spPr>
          <a:xfrm>
            <a:off x="11119776" y="6357823"/>
            <a:ext cx="757411" cy="36521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600" lIns="117225" spcFirstLastPara="1" rIns="117225" wrap="square" tIns="586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72" name="Google Shape;72;p9"/>
          <p:cNvSpPr/>
          <p:nvPr/>
        </p:nvSpPr>
        <p:spPr>
          <a:xfrm>
            <a:off x="0" y="1"/>
            <a:ext cx="12190413" cy="777015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177800" rotWithShape="0" algn="tl" dir="5400000" dist="63500">
              <a:srgbClr val="000000">
                <a:alpha val="30980"/>
              </a:srgbClr>
            </a:outerShdw>
          </a:effectLst>
        </p:spPr>
        <p:txBody>
          <a:bodyPr anchorCtr="0" anchor="ctr" bIns="58600" lIns="117225" spcFirstLastPara="1" rIns="117225" wrap="square" tIns="586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G:\CHSU\Бакалавриат\Презентации\ЧГУ (Brandbook)_титул_700 - копия.png" id="73" name="Google Shape;73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508036" y="1"/>
            <a:ext cx="682377" cy="7770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Шаги">
  <p:cSld name="Шаги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0"/>
          <p:cNvSpPr txBox="1"/>
          <p:nvPr>
            <p:ph idx="1" type="body"/>
          </p:nvPr>
        </p:nvSpPr>
        <p:spPr>
          <a:xfrm>
            <a:off x="2088070" y="3878127"/>
            <a:ext cx="3667705" cy="1419554"/>
          </a:xfrm>
          <a:prstGeom prst="rect">
            <a:avLst/>
          </a:prstGeom>
          <a:noFill/>
          <a:ln>
            <a:noFill/>
          </a:ln>
        </p:spPr>
        <p:txBody>
          <a:bodyPr anchorCtr="0" anchor="t" bIns="58600" lIns="117225" spcFirstLastPara="1" rIns="117225" wrap="square" tIns="58600">
            <a:norm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rgbClr val="BFBFBF"/>
              </a:buClr>
              <a:buSzPts val="1800"/>
              <a:buNone/>
              <a:defRPr/>
            </a:lvl3pPr>
            <a:lvl4pPr indent="-2286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6" name="Google Shape;76;p10"/>
          <p:cNvSpPr txBox="1"/>
          <p:nvPr>
            <p:ph idx="2" type="body"/>
          </p:nvPr>
        </p:nvSpPr>
        <p:spPr>
          <a:xfrm>
            <a:off x="7802084" y="3876272"/>
            <a:ext cx="3667705" cy="1419554"/>
          </a:xfrm>
          <a:prstGeom prst="rect">
            <a:avLst/>
          </a:prstGeom>
          <a:noFill/>
          <a:ln>
            <a:noFill/>
          </a:ln>
        </p:spPr>
        <p:txBody>
          <a:bodyPr anchorCtr="0" anchor="t" bIns="58600" lIns="117225" spcFirstLastPara="1" rIns="117225" wrap="square" tIns="58600">
            <a:norm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rgbClr val="BFBFBF"/>
              </a:buClr>
              <a:buSzPts val="1800"/>
              <a:buNone/>
              <a:defRPr/>
            </a:lvl3pPr>
            <a:lvl4pPr indent="-2286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0"/>
          <p:cNvSpPr txBox="1"/>
          <p:nvPr>
            <p:ph idx="3" type="body"/>
          </p:nvPr>
        </p:nvSpPr>
        <p:spPr>
          <a:xfrm>
            <a:off x="7802084" y="1620535"/>
            <a:ext cx="3667705" cy="1419554"/>
          </a:xfrm>
          <a:prstGeom prst="rect">
            <a:avLst/>
          </a:prstGeom>
          <a:noFill/>
          <a:ln>
            <a:noFill/>
          </a:ln>
        </p:spPr>
        <p:txBody>
          <a:bodyPr anchorCtr="0" anchor="t" bIns="58600" lIns="117225" spcFirstLastPara="1" rIns="117225" wrap="square" tIns="58600">
            <a:norm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rgbClr val="BFBFBF"/>
              </a:buClr>
              <a:buSzPts val="1800"/>
              <a:buNone/>
              <a:defRPr/>
            </a:lvl3pPr>
            <a:lvl4pPr indent="-2286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8" name="Google Shape;78;p10"/>
          <p:cNvSpPr txBox="1"/>
          <p:nvPr>
            <p:ph idx="4" type="body"/>
          </p:nvPr>
        </p:nvSpPr>
        <p:spPr>
          <a:xfrm>
            <a:off x="2088879" y="1619625"/>
            <a:ext cx="3667705" cy="1419554"/>
          </a:xfrm>
          <a:prstGeom prst="rect">
            <a:avLst/>
          </a:prstGeom>
          <a:noFill/>
          <a:ln>
            <a:noFill/>
          </a:ln>
        </p:spPr>
        <p:txBody>
          <a:bodyPr anchorCtr="0" anchor="t" bIns="58600" lIns="117225" spcFirstLastPara="1" rIns="117225" wrap="square" tIns="58600">
            <a:norm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rgbClr val="BFBFBF"/>
              </a:buClr>
              <a:buSzPts val="1800"/>
              <a:buNone/>
              <a:defRPr/>
            </a:lvl3pPr>
            <a:lvl4pPr indent="-2286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9" name="Google Shape;79;p10"/>
          <p:cNvSpPr txBox="1"/>
          <p:nvPr>
            <p:ph idx="11" type="ftr"/>
          </p:nvPr>
        </p:nvSpPr>
        <p:spPr>
          <a:xfrm>
            <a:off x="311111" y="6357823"/>
            <a:ext cx="7714245" cy="36521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600" lIns="117225" spcFirstLastPara="1" rIns="117225" wrap="square" tIns="586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0"/>
          <p:cNvSpPr txBox="1"/>
          <p:nvPr>
            <p:ph idx="12" type="sldNum"/>
          </p:nvPr>
        </p:nvSpPr>
        <p:spPr>
          <a:xfrm>
            <a:off x="11119776" y="6357823"/>
            <a:ext cx="757411" cy="36521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600" lIns="117225" spcFirstLastPara="1" rIns="117225" wrap="square" tIns="586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81" name="Google Shape;81;p10"/>
          <p:cNvSpPr/>
          <p:nvPr/>
        </p:nvSpPr>
        <p:spPr>
          <a:xfrm>
            <a:off x="0" y="1"/>
            <a:ext cx="12190413" cy="777015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177800" rotWithShape="0" algn="tl" dir="5400000" dist="63500">
              <a:srgbClr val="000000">
                <a:alpha val="30980"/>
              </a:srgbClr>
            </a:outerShdw>
          </a:effectLst>
        </p:spPr>
        <p:txBody>
          <a:bodyPr anchorCtr="0" anchor="ctr" bIns="58600" lIns="117225" spcFirstLastPara="1" rIns="117225" wrap="square" tIns="586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10"/>
          <p:cNvSpPr txBox="1"/>
          <p:nvPr>
            <p:ph type="title"/>
          </p:nvPr>
        </p:nvSpPr>
        <p:spPr>
          <a:xfrm>
            <a:off x="311110" y="1"/>
            <a:ext cx="11119190" cy="777014"/>
          </a:xfrm>
          <a:prstGeom prst="rect">
            <a:avLst/>
          </a:prstGeom>
          <a:noFill/>
          <a:ln>
            <a:noFill/>
          </a:ln>
        </p:spPr>
        <p:txBody>
          <a:bodyPr anchorCtr="0" anchor="ctr" bIns="58600" lIns="117225" spcFirstLastPara="1" rIns="117225" wrap="square" tIns="586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descr="G:\CHSU\Бакалавриат\Презентации\ЧГУ (Brandbook)_титул_700 - копия.png" id="83" name="Google Shape;83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508036" y="1"/>
            <a:ext cx="682377" cy="777014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0"/>
          <p:cNvSpPr/>
          <p:nvPr>
            <p:ph idx="5" type="pic"/>
          </p:nvPr>
        </p:nvSpPr>
        <p:spPr>
          <a:xfrm>
            <a:off x="758776" y="1813465"/>
            <a:ext cx="1031875" cy="1031875"/>
          </a:xfrm>
          <a:prstGeom prst="ellipse">
            <a:avLst/>
          </a:prstGeom>
          <a:noFill/>
          <a:ln>
            <a:noFill/>
          </a:ln>
        </p:spPr>
      </p:sp>
      <p:sp>
        <p:nvSpPr>
          <p:cNvPr id="85" name="Google Shape;85;p10"/>
          <p:cNvSpPr/>
          <p:nvPr>
            <p:ph idx="6" type="pic"/>
          </p:nvPr>
        </p:nvSpPr>
        <p:spPr>
          <a:xfrm>
            <a:off x="6464251" y="1813465"/>
            <a:ext cx="1031875" cy="1031875"/>
          </a:xfrm>
          <a:prstGeom prst="ellipse">
            <a:avLst/>
          </a:prstGeom>
          <a:noFill/>
          <a:ln>
            <a:noFill/>
          </a:ln>
        </p:spPr>
      </p:sp>
      <p:sp>
        <p:nvSpPr>
          <p:cNvPr id="86" name="Google Shape;86;p10"/>
          <p:cNvSpPr/>
          <p:nvPr>
            <p:ph idx="7" type="pic"/>
          </p:nvPr>
        </p:nvSpPr>
        <p:spPr>
          <a:xfrm>
            <a:off x="6464251" y="4070112"/>
            <a:ext cx="1031875" cy="1031875"/>
          </a:xfrm>
          <a:prstGeom prst="ellipse">
            <a:avLst/>
          </a:prstGeom>
          <a:noFill/>
          <a:ln>
            <a:noFill/>
          </a:ln>
        </p:spPr>
      </p:sp>
      <p:sp>
        <p:nvSpPr>
          <p:cNvPr id="87" name="Google Shape;87;p10"/>
          <p:cNvSpPr/>
          <p:nvPr>
            <p:ph idx="8" type="pic"/>
          </p:nvPr>
        </p:nvSpPr>
        <p:spPr>
          <a:xfrm>
            <a:off x="758776" y="4070112"/>
            <a:ext cx="1031875" cy="1031875"/>
          </a:xfrm>
          <a:prstGeom prst="ellipse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609521" y="274701"/>
            <a:ext cx="10971372" cy="1143265"/>
          </a:xfrm>
          <a:prstGeom prst="rect">
            <a:avLst/>
          </a:prstGeom>
          <a:noFill/>
          <a:ln>
            <a:noFill/>
          </a:ln>
        </p:spPr>
        <p:txBody>
          <a:bodyPr anchorCtr="0" anchor="ctr" bIns="58600" lIns="117225" spcFirstLastPara="1" rIns="117225" wrap="square" tIns="58600">
            <a:norm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Calibri"/>
              <a:buNone/>
              <a:defRPr b="1" i="0" sz="3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609521" y="1600571"/>
            <a:ext cx="10971372" cy="4527011"/>
          </a:xfrm>
          <a:prstGeom prst="rect">
            <a:avLst/>
          </a:prstGeom>
          <a:noFill/>
          <a:ln>
            <a:noFill/>
          </a:ln>
        </p:spPr>
        <p:txBody>
          <a:bodyPr anchorCtr="0" anchor="t" bIns="58600" lIns="117225" spcFirstLastPara="1" rIns="117225" wrap="square" tIns="58600">
            <a:normAutofit/>
          </a:bodyPr>
          <a:lstStyle>
            <a:lvl1pPr indent="-228600" lvl="0" marL="457200" marR="0" rtl="0" algn="l">
              <a:spcBef>
                <a:spcPts val="4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300"/>
              </a:spcBef>
              <a:spcAft>
                <a:spcPts val="0"/>
              </a:spcAft>
              <a:buClr>
                <a:srgbClr val="BFBFBF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93700" lvl="5" marL="2743200" marR="0" rtl="0" algn="l"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•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93700" lvl="6" marL="3200400" marR="0" rtl="0" algn="l"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•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93700" lvl="7" marL="3657600" marR="0" rtl="0" algn="l"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•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93700" lvl="8" marL="4114800" marR="0" rtl="0" algn="l"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•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311111" y="6357823"/>
            <a:ext cx="7714245" cy="36521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600" lIns="117225" spcFirstLastPara="1" rIns="117225" wrap="square" tIns="586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5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2" type="sldNum"/>
          </p:nvPr>
        </p:nvSpPr>
        <p:spPr>
          <a:xfrm>
            <a:off x="11119776" y="6357823"/>
            <a:ext cx="757411" cy="36521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600" lIns="117225" spcFirstLastPara="1" rIns="117225" wrap="square" tIns="586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5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5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5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5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5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5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5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5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5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Relationship Id="rId4" Type="http://schemas.openxmlformats.org/officeDocument/2006/relationships/image" Target="../media/image13.png"/><Relationship Id="rId5" Type="http://schemas.openxmlformats.org/officeDocument/2006/relationships/image" Target="../media/image12.png"/><Relationship Id="rId6" Type="http://schemas.openxmlformats.org/officeDocument/2006/relationships/image" Target="../media/image7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3"/>
          <p:cNvSpPr txBox="1"/>
          <p:nvPr>
            <p:ph type="ctrTitle"/>
          </p:nvPr>
        </p:nvSpPr>
        <p:spPr>
          <a:xfrm>
            <a:off x="914281" y="1841949"/>
            <a:ext cx="5753344" cy="2844046"/>
          </a:xfrm>
          <a:prstGeom prst="rect">
            <a:avLst/>
          </a:prstGeom>
          <a:noFill/>
          <a:ln>
            <a:noFill/>
          </a:ln>
        </p:spPr>
        <p:txBody>
          <a:bodyPr anchorCtr="0" anchor="ctr" bIns="58600" lIns="117225" spcFirstLastPara="1" rIns="117225" wrap="square" tIns="586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ru-RU" sz="2800">
                <a:latin typeface="Arial"/>
                <a:ea typeface="Arial"/>
                <a:cs typeface="Arial"/>
                <a:sym typeface="Arial"/>
              </a:rPr>
              <a:t>Создание новых виджетов для ФИС платформы </a:t>
            </a:r>
            <a:endParaRPr sz="40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2"/>
          <p:cNvSpPr txBox="1"/>
          <p:nvPr>
            <p:ph idx="12" type="sldNum"/>
          </p:nvPr>
        </p:nvSpPr>
        <p:spPr>
          <a:xfrm>
            <a:off x="11119776" y="6357823"/>
            <a:ext cx="757411" cy="36521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600" lIns="117225" spcFirstLastPara="1" rIns="117225" wrap="square" tIns="586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188" name="Google Shape;188;p22"/>
          <p:cNvSpPr txBox="1"/>
          <p:nvPr>
            <p:ph type="title"/>
          </p:nvPr>
        </p:nvSpPr>
        <p:spPr>
          <a:xfrm>
            <a:off x="311110" y="1"/>
            <a:ext cx="11119190" cy="777014"/>
          </a:xfrm>
          <a:prstGeom prst="rect">
            <a:avLst/>
          </a:prstGeom>
          <a:noFill/>
          <a:ln>
            <a:noFill/>
          </a:ln>
        </p:spPr>
        <p:txBody>
          <a:bodyPr anchorCtr="0" anchor="ctr" bIns="58600" lIns="117225" spcFirstLastPara="1" rIns="117225" wrap="square" tIns="586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ru-RU" sz="2800">
                <a:latin typeface="Arial"/>
                <a:ea typeface="Arial"/>
                <a:cs typeface="Arial"/>
                <a:sym typeface="Arial"/>
              </a:rPr>
              <a:t>Команда «Виджеты для ФИС»</a:t>
            </a:r>
            <a:endParaRPr/>
          </a:p>
        </p:txBody>
      </p:sp>
      <p:pic>
        <p:nvPicPr>
          <p:cNvPr id="189" name="Google Shape;189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7538" y="1167364"/>
            <a:ext cx="1959821" cy="1959821"/>
          </a:xfrm>
          <a:prstGeom prst="flowChartConnector">
            <a:avLst/>
          </a:prstGeom>
          <a:noFill/>
          <a:ln>
            <a:noFill/>
          </a:ln>
        </p:spPr>
      </p:pic>
      <p:pic>
        <p:nvPicPr>
          <p:cNvPr id="190" name="Google Shape;190;p22"/>
          <p:cNvPicPr preferRelativeResize="0"/>
          <p:nvPr/>
        </p:nvPicPr>
        <p:blipFill rotWithShape="1">
          <a:blip r:embed="rId4">
            <a:alphaModFix/>
          </a:blip>
          <a:srcRect b="32108" l="59094" r="16995" t="36051"/>
          <a:stretch/>
        </p:blipFill>
        <p:spPr>
          <a:xfrm>
            <a:off x="6095206" y="1167364"/>
            <a:ext cx="1959820" cy="1957225"/>
          </a:xfrm>
          <a:prstGeom prst="flowChartConnector">
            <a:avLst/>
          </a:prstGeom>
          <a:noFill/>
          <a:ln>
            <a:noFill/>
          </a:ln>
        </p:spPr>
      </p:pic>
      <p:pic>
        <p:nvPicPr>
          <p:cNvPr id="191" name="Google Shape;191;p22"/>
          <p:cNvPicPr preferRelativeResize="0"/>
          <p:nvPr/>
        </p:nvPicPr>
        <p:blipFill rotWithShape="1">
          <a:blip r:embed="rId5">
            <a:alphaModFix/>
          </a:blip>
          <a:srcRect b="10609" l="0" r="0" t="-2"/>
          <a:stretch/>
        </p:blipFill>
        <p:spPr>
          <a:xfrm>
            <a:off x="6099182" y="3509058"/>
            <a:ext cx="1955844" cy="1957225"/>
          </a:xfrm>
          <a:prstGeom prst="flowChartConnector">
            <a:avLst/>
          </a:prstGeom>
          <a:noFill/>
          <a:ln>
            <a:noFill/>
          </a:ln>
        </p:spPr>
      </p:pic>
      <p:pic>
        <p:nvPicPr>
          <p:cNvPr id="192" name="Google Shape;192;p22"/>
          <p:cNvPicPr preferRelativeResize="0"/>
          <p:nvPr/>
        </p:nvPicPr>
        <p:blipFill rotWithShape="1">
          <a:blip r:embed="rId6">
            <a:alphaModFix/>
          </a:blip>
          <a:srcRect b="38628" l="2160" r="24783" t="12681"/>
          <a:stretch/>
        </p:blipFill>
        <p:spPr>
          <a:xfrm>
            <a:off x="796684" y="3517534"/>
            <a:ext cx="1960675" cy="1959821"/>
          </a:xfrm>
          <a:prstGeom prst="flowChartConnector">
            <a:avLst/>
          </a:prstGeom>
          <a:noFill/>
          <a:ln>
            <a:noFill/>
          </a:ln>
        </p:spPr>
      </p:pic>
      <p:sp>
        <p:nvSpPr>
          <p:cNvPr id="193" name="Google Shape;193;p22"/>
          <p:cNvSpPr txBox="1"/>
          <p:nvPr/>
        </p:nvSpPr>
        <p:spPr>
          <a:xfrm>
            <a:off x="2842418" y="1819871"/>
            <a:ext cx="3045642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ru-RU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Владислав Подтёлков</a:t>
            </a:r>
            <a:endParaRPr b="1"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frontend-разработчик</a:t>
            </a:r>
            <a:endParaRPr/>
          </a:p>
        </p:txBody>
      </p:sp>
      <p:sp>
        <p:nvSpPr>
          <p:cNvPr id="194" name="Google Shape;194;p22"/>
          <p:cNvSpPr txBox="1"/>
          <p:nvPr/>
        </p:nvSpPr>
        <p:spPr>
          <a:xfrm>
            <a:off x="8137154" y="1819870"/>
            <a:ext cx="2441117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Артемий Беляков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backend-разработчик</a:t>
            </a:r>
            <a:endParaRPr/>
          </a:p>
        </p:txBody>
      </p:sp>
      <p:sp>
        <p:nvSpPr>
          <p:cNvPr id="195" name="Google Shape;195;p22"/>
          <p:cNvSpPr txBox="1"/>
          <p:nvPr/>
        </p:nvSpPr>
        <p:spPr>
          <a:xfrm>
            <a:off x="2839487" y="4164503"/>
            <a:ext cx="2409378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Сергей Маркелов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технический писатель</a:t>
            </a:r>
            <a:endParaRPr/>
          </a:p>
        </p:txBody>
      </p:sp>
      <p:sp>
        <p:nvSpPr>
          <p:cNvPr id="196" name="Google Shape;196;p22"/>
          <p:cNvSpPr txBox="1"/>
          <p:nvPr/>
        </p:nvSpPr>
        <p:spPr>
          <a:xfrm>
            <a:off x="8137154" y="4164504"/>
            <a:ext cx="2273379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Алёна Фатькина</a:t>
            </a:r>
            <a:endParaRPr b="1"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тестировщик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4"/>
          <p:cNvSpPr txBox="1"/>
          <p:nvPr>
            <p:ph idx="12" type="sldNum"/>
          </p:nvPr>
        </p:nvSpPr>
        <p:spPr>
          <a:xfrm>
            <a:off x="11119776" y="6357823"/>
            <a:ext cx="757411" cy="36521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600" lIns="117225" spcFirstLastPara="1" rIns="117225" wrap="square" tIns="586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119" name="Google Shape;119;p14"/>
          <p:cNvSpPr txBox="1"/>
          <p:nvPr>
            <p:ph type="title"/>
          </p:nvPr>
        </p:nvSpPr>
        <p:spPr>
          <a:xfrm>
            <a:off x="292308" y="-54321"/>
            <a:ext cx="12729172" cy="878185"/>
          </a:xfrm>
          <a:prstGeom prst="rect">
            <a:avLst/>
          </a:prstGeom>
          <a:noFill/>
          <a:ln>
            <a:noFill/>
          </a:ln>
        </p:spPr>
        <p:txBody>
          <a:bodyPr anchorCtr="0" anchor="ctr" bIns="58600" lIns="117225" spcFirstLastPara="1" rIns="117225" wrap="square" tIns="586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Arial"/>
              <a:buNone/>
            </a:pPr>
            <a:r>
              <a:rPr lang="ru-RU" sz="2800">
                <a:latin typeface="Arial"/>
                <a:ea typeface="Arial"/>
                <a:cs typeface="Arial"/>
                <a:sym typeface="Arial"/>
              </a:rPr>
              <a:t>Карточка проекта </a:t>
            </a:r>
            <a:r>
              <a:rPr lang="ru-RU" sz="2000">
                <a:latin typeface="Arial"/>
                <a:ea typeface="Arial"/>
                <a:cs typeface="Arial"/>
                <a:sym typeface="Arial"/>
              </a:rPr>
              <a:t>«</a:t>
            </a:r>
            <a:r>
              <a:rPr lang="ru-RU" sz="2400">
                <a:latin typeface="Arial"/>
                <a:ea typeface="Arial"/>
                <a:cs typeface="Arial"/>
                <a:sym typeface="Arial"/>
              </a:rPr>
              <a:t>Создание новых виджетов для ФИС платформы</a:t>
            </a:r>
            <a:r>
              <a:rPr lang="ru-RU" sz="2000">
                <a:latin typeface="Arial"/>
                <a:ea typeface="Arial"/>
                <a:cs typeface="Arial"/>
                <a:sym typeface="Arial"/>
              </a:rPr>
              <a:t>»</a:t>
            </a:r>
            <a:endParaRPr sz="2800"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20" name="Google Shape;120;p14"/>
          <p:cNvGraphicFramePr/>
          <p:nvPr/>
        </p:nvGraphicFramePr>
        <p:xfrm>
          <a:off x="419100" y="146630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{24B29850-BA10-4912-9797-746BA0BFF3AE}</a:tableStyleId>
              </a:tblPr>
              <a:tblGrid>
                <a:gridCol w="5580850"/>
                <a:gridCol w="2790425"/>
                <a:gridCol w="2790425"/>
              </a:tblGrid>
              <a:tr h="4106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000"/>
                        <a:buFont typeface="Arial"/>
                        <a:buNone/>
                      </a:pPr>
                      <a:r>
                        <a:rPr b="1" lang="ru-RU" sz="2000" u="none" cap="none" strike="noStrike">
                          <a:solidFill>
                            <a:schemeClr val="lt1"/>
                          </a:solidFill>
                        </a:rPr>
                        <a:t>Проблема</a:t>
                      </a:r>
                      <a:endParaRPr sz="23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05D5C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000"/>
                        <a:buFont typeface="Arial"/>
                        <a:buNone/>
                      </a:pPr>
                      <a:r>
                        <a:rPr b="1" lang="ru-RU" sz="2000" u="none" cap="none" strike="noStrike">
                          <a:solidFill>
                            <a:schemeClr val="lt1"/>
                          </a:solidFill>
                        </a:rPr>
                        <a:t>Показатели эффективности</a:t>
                      </a:r>
                      <a:endParaRPr b="1" sz="23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05D5C"/>
                    </a:solidFill>
                  </a:tcPr>
                </a:tc>
                <a:tc hMerge="1"/>
              </a:tr>
              <a:tr h="10204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ru-RU" sz="1400" u="none" cap="none" strike="noStrike"/>
                        <a:t>В распоряжении заказчика отсутствует программный инструмент для манипулирования данными модели приложений ФИС. Также не хватает набора виджетов на платформе ФИС для автоматизации процессов внутри компании. 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ru-RU" sz="1400" u="none" cap="none" strike="noStrike"/>
                        <a:t>1) Сокращение на 30% затраченных часов на разработку интерфейса приложений ФИС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ru-RU" sz="1400" u="none" cap="none" strike="noStrike"/>
                        <a:t>2) Экономическая выгода (внедрение продукта снизит расходы на 10%)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ru-RU" sz="1400" u="none" cap="none" strike="noStrike"/>
                        <a:t>3) Качество процесса (внедрение продукта позволит сократить количество ошибок на 10%)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hMerge="1"/>
              </a:tr>
              <a:tr h="4240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000"/>
                        <a:buFont typeface="Arial"/>
                        <a:buNone/>
                      </a:pPr>
                      <a:r>
                        <a:rPr b="1" lang="ru-RU" sz="2000" u="none" cap="none" strike="noStrike">
                          <a:solidFill>
                            <a:schemeClr val="lt1"/>
                          </a:solidFill>
                        </a:rPr>
                        <a:t>Цель</a:t>
                      </a:r>
                      <a:endParaRPr sz="23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05D5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000"/>
                        <a:buFont typeface="Arial"/>
                        <a:buNone/>
                      </a:pPr>
                      <a:r>
                        <a:rPr b="1" lang="ru-RU" sz="2000" u="none" cap="none" strike="noStrike">
                          <a:solidFill>
                            <a:schemeClr val="lt1"/>
                          </a:solidFill>
                        </a:rPr>
                        <a:t>Тип проекта</a:t>
                      </a:r>
                      <a:endParaRPr b="1" sz="20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05D5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000"/>
                        <a:buFont typeface="Arial"/>
                        <a:buNone/>
                      </a:pPr>
                      <a:r>
                        <a:rPr b="1" lang="ru-RU" sz="2000" u="none" cap="none" strike="noStrike">
                          <a:solidFill>
                            <a:schemeClr val="lt1"/>
                          </a:solidFill>
                        </a:rPr>
                        <a:t>Сложность проекта</a:t>
                      </a:r>
                      <a:endParaRPr b="1" sz="20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05D5C"/>
                    </a:solidFill>
                  </a:tcPr>
                </a:tc>
              </a:tr>
              <a:tr h="4545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ru-RU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Автоматизация и ускорение процесса разработки бизнес-приложений на платформе ФИС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ru-RU" sz="1400" u="none" cap="none" strike="noStrike"/>
                        <a:t>IT-решение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ru-RU" sz="1400" u="none" cap="none" strike="noStrike"/>
                        <a:t>В – повышенный уровень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15050">
                <a:tc grid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000"/>
                        <a:buFont typeface="Arial"/>
                        <a:buNone/>
                      </a:pPr>
                      <a:r>
                        <a:rPr b="1" i="0" lang="ru-RU" sz="2000" u="none" cap="none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Описание продуктового результата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05D5C"/>
                    </a:solidFill>
                  </a:tcPr>
                </a:tc>
                <a:tc hMerge="1"/>
                <a:tc hMerge="1"/>
              </a:tr>
              <a:tr h="177800">
                <a:tc grid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ru-RU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Готовый виджет на платформе ФИС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hMerge="1"/>
                <a:tc hMerge="1"/>
              </a:tr>
              <a:tr h="4254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000"/>
                        <a:buFont typeface="Arial"/>
                        <a:buNone/>
                      </a:pPr>
                      <a:r>
                        <a:rPr b="1" lang="ru-RU" sz="2000" u="none" cap="none" strike="noStrike">
                          <a:solidFill>
                            <a:schemeClr val="lt1"/>
                          </a:solidFill>
                        </a:rPr>
                        <a:t>Срок реализации проекта</a:t>
                      </a:r>
                      <a:endParaRPr sz="23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05D5C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000"/>
                        <a:buFont typeface="Arial"/>
                        <a:buNone/>
                      </a:pPr>
                      <a:r>
                        <a:rPr b="1" lang="ru-RU" sz="2000" u="none" cap="none" strike="noStrike">
                          <a:solidFill>
                            <a:schemeClr val="lt1"/>
                          </a:solidFill>
                        </a:rPr>
                        <a:t>Заказчик</a:t>
                      </a:r>
                      <a:endParaRPr b="1" sz="20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05D5C"/>
                    </a:solidFill>
                  </a:tcPr>
                </a:tc>
                <a:tc hMerge="1"/>
              </a:tr>
              <a:tr h="1778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ru-RU" sz="1400" u="none" cap="none" strike="noStrike"/>
                        <a:t>01.04.2024-</a:t>
                      </a:r>
                      <a:r>
                        <a:rPr lang="ru-RU"/>
                        <a:t>наст. время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ru-RU" sz="1400" u="none" cap="none" strike="noStrike"/>
                        <a:t>Организация-заказчик: ООО «Совкомбанк - Технологии»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ru-RU" sz="1400" u="none" cap="none" strike="noStrike"/>
                        <a:t>Представитель заказчика: </a:t>
                      </a:r>
                      <a:r>
                        <a:rPr lang="ru-RU"/>
                        <a:t>Раскин Александр Алексеевич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hMerge="1"/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5"/>
          <p:cNvSpPr txBox="1"/>
          <p:nvPr>
            <p:ph idx="11" type="ftr"/>
          </p:nvPr>
        </p:nvSpPr>
        <p:spPr>
          <a:xfrm flipH="1" rot="10800000">
            <a:off x="212736" y="7379301"/>
            <a:ext cx="4040722" cy="881987"/>
          </a:xfrm>
          <a:prstGeom prst="rect">
            <a:avLst/>
          </a:prstGeom>
          <a:noFill/>
          <a:ln>
            <a:noFill/>
          </a:ln>
        </p:spPr>
        <p:txBody>
          <a:bodyPr anchorCtr="0" anchor="ctr" bIns="58600" lIns="117225" spcFirstLastPara="1" rIns="117225" wrap="square" tIns="586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5"/>
          <p:cNvSpPr txBox="1"/>
          <p:nvPr>
            <p:ph type="title"/>
          </p:nvPr>
        </p:nvSpPr>
        <p:spPr>
          <a:xfrm>
            <a:off x="311110" y="1"/>
            <a:ext cx="11119190" cy="777014"/>
          </a:xfrm>
          <a:prstGeom prst="rect">
            <a:avLst/>
          </a:prstGeom>
          <a:noFill/>
          <a:ln>
            <a:noFill/>
          </a:ln>
        </p:spPr>
        <p:txBody>
          <a:bodyPr anchorCtr="0" anchor="ctr" bIns="58600" lIns="117225" spcFirstLastPara="1" rIns="117225" wrap="square" tIns="586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Arial"/>
              <a:buNone/>
            </a:pPr>
            <a:r>
              <a:rPr lang="ru-RU">
                <a:latin typeface="Arial"/>
                <a:ea typeface="Arial"/>
                <a:cs typeface="Arial"/>
                <a:sym typeface="Arial"/>
              </a:rPr>
              <a:t>ФИС-платформа</a:t>
            </a:r>
            <a:endParaRPr/>
          </a:p>
        </p:txBody>
      </p:sp>
      <p:sp>
        <p:nvSpPr>
          <p:cNvPr id="127" name="Google Shape;127;p15"/>
          <p:cNvSpPr txBox="1"/>
          <p:nvPr>
            <p:ph idx="1" type="body"/>
          </p:nvPr>
        </p:nvSpPr>
        <p:spPr>
          <a:xfrm>
            <a:off x="365487" y="973955"/>
            <a:ext cx="7015702" cy="5383868"/>
          </a:xfrm>
          <a:prstGeom prst="rect">
            <a:avLst/>
          </a:prstGeom>
          <a:noFill/>
          <a:ln>
            <a:noFill/>
          </a:ln>
        </p:spPr>
        <p:txBody>
          <a:bodyPr anchorCtr="0" anchor="t" bIns="58600" lIns="117225" spcFirstLastPara="1" rIns="117225" wrap="square" tIns="58600">
            <a:normAutofit fontScale="92500"/>
          </a:bodyPr>
          <a:lstStyle/>
          <a:p>
            <a:pPr indent="269875" lvl="0" marL="2036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None/>
            </a:pPr>
            <a:r>
              <a:rPr b="1" lang="ru-RU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ФИС-платформа</a:t>
            </a:r>
            <a:r>
              <a:rPr lang="ru-RU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– это программная платформа, ориентированная на автоматизацию и оптимизацию процессов в финансовом секторе. Она основана на использовании low-code подхода. </a:t>
            </a:r>
            <a:endParaRPr/>
          </a:p>
          <a:p>
            <a:pPr indent="269875" lvl="0" marL="2036" rtl="0" algn="just">
              <a:lnSpc>
                <a:spcPct val="150000"/>
              </a:lnSpc>
              <a:spcBef>
                <a:spcPts val="1244"/>
              </a:spcBef>
              <a:spcAft>
                <a:spcPts val="0"/>
              </a:spcAft>
              <a:buClr>
                <a:srgbClr val="000000"/>
              </a:buClr>
              <a:buSzPct val="100000"/>
              <a:buNone/>
            </a:pPr>
            <a:r>
              <a:rPr lang="ru-RU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Low-code (англ. «мало кода») – это подход к разработке ПО, в котором большая часть работы выполняется с помощью визуальных инструментов. Этот метод ускоряет создание программных продуктов и снижает требования к квалификации разработчиков.</a:t>
            </a: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15"/>
          <p:cNvSpPr txBox="1"/>
          <p:nvPr>
            <p:ph idx="12" type="sldNum"/>
          </p:nvPr>
        </p:nvSpPr>
        <p:spPr>
          <a:xfrm>
            <a:off x="11119776" y="6357823"/>
            <a:ext cx="757411" cy="36521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600" lIns="117225" spcFirstLastPara="1" rIns="117225" wrap="square" tIns="586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129" name="Google Shape;129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59760" y="973955"/>
            <a:ext cx="3444636" cy="2347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5"/>
          <p:cNvPicPr preferRelativeResize="0"/>
          <p:nvPr/>
        </p:nvPicPr>
        <p:blipFill rotWithShape="1">
          <a:blip r:embed="rId4">
            <a:alphaModFix/>
          </a:blip>
          <a:srcRect b="39317" l="0" r="0" t="0"/>
          <a:stretch/>
        </p:blipFill>
        <p:spPr>
          <a:xfrm>
            <a:off x="8325298" y="3429794"/>
            <a:ext cx="3113560" cy="29420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6"/>
          <p:cNvSpPr txBox="1"/>
          <p:nvPr>
            <p:ph type="title"/>
          </p:nvPr>
        </p:nvSpPr>
        <p:spPr>
          <a:xfrm>
            <a:off x="311110" y="1"/>
            <a:ext cx="11119190" cy="777014"/>
          </a:xfrm>
          <a:prstGeom prst="rect">
            <a:avLst/>
          </a:prstGeom>
          <a:noFill/>
          <a:ln>
            <a:noFill/>
          </a:ln>
        </p:spPr>
        <p:txBody>
          <a:bodyPr anchorCtr="0" anchor="ctr" bIns="58600" lIns="117225" spcFirstLastPara="1" rIns="117225" wrap="square" tIns="586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Calibri"/>
              <a:buNone/>
            </a:pPr>
            <a:r>
              <a:rPr lang="ru-RU">
                <a:latin typeface="Arial"/>
                <a:ea typeface="Arial"/>
                <a:cs typeface="Arial"/>
                <a:sym typeface="Arial"/>
              </a:rPr>
              <a:t>Обзор существующих решений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16"/>
          <p:cNvSpPr txBox="1"/>
          <p:nvPr>
            <p:ph idx="12" type="sldNum"/>
          </p:nvPr>
        </p:nvSpPr>
        <p:spPr>
          <a:xfrm>
            <a:off x="11119776" y="6357823"/>
            <a:ext cx="757411" cy="36521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600" lIns="117225" spcFirstLastPara="1" rIns="117225" wrap="square" tIns="586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</a:pPr>
            <a:fld id="{00000000-1234-1234-1234-123412341234}" type="slidenum">
              <a:rPr lang="ru-RU">
                <a:solidFill>
                  <a:srgbClr val="888888"/>
                </a:solidFill>
              </a:rPr>
              <a:t>‹#›</a:t>
            </a:fld>
            <a:endParaRPr>
              <a:solidFill>
                <a:srgbClr val="888888"/>
              </a:solidFill>
            </a:endParaRPr>
          </a:p>
        </p:txBody>
      </p:sp>
      <p:sp>
        <p:nvSpPr>
          <p:cNvPr id="137" name="Google Shape;137;p16"/>
          <p:cNvSpPr/>
          <p:nvPr/>
        </p:nvSpPr>
        <p:spPr>
          <a:xfrm>
            <a:off x="789117" y="1120564"/>
            <a:ext cx="11119190" cy="4616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Стандартный набор виджетов на платформе ФИС.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8" name="Google Shape;138;p16"/>
          <p:cNvPicPr preferRelativeResize="0"/>
          <p:nvPr/>
        </p:nvPicPr>
        <p:blipFill rotWithShape="1">
          <a:blip r:embed="rId3">
            <a:alphaModFix/>
          </a:blip>
          <a:srcRect b="0" l="894" r="1800" t="0"/>
          <a:stretch/>
        </p:blipFill>
        <p:spPr>
          <a:xfrm>
            <a:off x="174966" y="2526427"/>
            <a:ext cx="11840480" cy="36148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7"/>
          <p:cNvSpPr txBox="1"/>
          <p:nvPr>
            <p:ph idx="11" type="ftr"/>
          </p:nvPr>
        </p:nvSpPr>
        <p:spPr>
          <a:xfrm flipH="1" rot="10800000">
            <a:off x="212736" y="7379301"/>
            <a:ext cx="4040722" cy="881987"/>
          </a:xfrm>
          <a:prstGeom prst="rect">
            <a:avLst/>
          </a:prstGeom>
          <a:noFill/>
          <a:ln>
            <a:noFill/>
          </a:ln>
        </p:spPr>
        <p:txBody>
          <a:bodyPr anchorCtr="0" anchor="ctr" bIns="58600" lIns="117225" spcFirstLastPara="1" rIns="117225" wrap="square" tIns="586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17"/>
          <p:cNvSpPr txBox="1"/>
          <p:nvPr>
            <p:ph type="title"/>
          </p:nvPr>
        </p:nvSpPr>
        <p:spPr>
          <a:xfrm>
            <a:off x="311110" y="1"/>
            <a:ext cx="11119190" cy="777014"/>
          </a:xfrm>
          <a:prstGeom prst="rect">
            <a:avLst/>
          </a:prstGeom>
          <a:noFill/>
          <a:ln>
            <a:noFill/>
          </a:ln>
        </p:spPr>
        <p:txBody>
          <a:bodyPr anchorCtr="0" anchor="ctr" bIns="58600" lIns="117225" spcFirstLastPara="1" rIns="117225" wrap="square" tIns="586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Arial"/>
              <a:buNone/>
            </a:pPr>
            <a:r>
              <a:rPr lang="ru-RU">
                <a:latin typeface="Arial"/>
                <a:ea typeface="Arial"/>
                <a:cs typeface="Arial"/>
                <a:sym typeface="Arial"/>
              </a:rPr>
              <a:t>Решение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17"/>
          <p:cNvSpPr txBox="1"/>
          <p:nvPr>
            <p:ph idx="1" type="body"/>
          </p:nvPr>
        </p:nvSpPr>
        <p:spPr>
          <a:xfrm>
            <a:off x="365486" y="973955"/>
            <a:ext cx="11288432" cy="1316572"/>
          </a:xfrm>
          <a:prstGeom prst="rect">
            <a:avLst/>
          </a:prstGeom>
          <a:noFill/>
          <a:ln>
            <a:noFill/>
          </a:ln>
        </p:spPr>
        <p:txBody>
          <a:bodyPr anchorCtr="0" anchor="t" bIns="58600" lIns="117225" spcFirstLastPara="1" rIns="117225" wrap="square" tIns="58600">
            <a:normAutofit fontScale="92500"/>
          </a:bodyPr>
          <a:lstStyle/>
          <a:p>
            <a:pPr indent="-1905" lvl="0" marL="1905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ru-RU" sz="2400">
                <a:latin typeface="Arial"/>
                <a:ea typeface="Arial"/>
                <a:cs typeface="Arial"/>
                <a:sym typeface="Arial"/>
              </a:rPr>
              <a:t>Готовый виджет на платформе ФИС, который позволяет манипулировать данными модели приложений. Виджет имеет конечный набор свойств и событий. Принимает на вход данные, описывающие то, что мы хотим увидеть на экране.</a:t>
            </a:r>
            <a:endParaRPr sz="3200">
              <a:latin typeface="Arial"/>
              <a:ea typeface="Arial"/>
              <a:cs typeface="Arial"/>
              <a:sym typeface="Arial"/>
            </a:endParaRPr>
          </a:p>
          <a:p>
            <a:pPr indent="-1905" lvl="0" marL="1905" rtl="0" algn="l">
              <a:spcBef>
                <a:spcPts val="185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i="1" sz="1000">
              <a:latin typeface="Arial"/>
              <a:ea typeface="Arial"/>
              <a:cs typeface="Arial"/>
              <a:sym typeface="Arial"/>
            </a:endParaRPr>
          </a:p>
          <a:p>
            <a:pPr indent="-1905" lvl="0" marL="1905" rtl="0" algn="l">
              <a:spcBef>
                <a:spcPts val="185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i="1" sz="1000">
              <a:latin typeface="Arial"/>
              <a:ea typeface="Arial"/>
              <a:cs typeface="Arial"/>
              <a:sym typeface="Arial"/>
            </a:endParaRPr>
          </a:p>
          <a:p>
            <a:pPr indent="-1905" lvl="0" marL="1905" rtl="0" algn="l">
              <a:spcBef>
                <a:spcPts val="185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i="1" sz="1000">
              <a:latin typeface="Arial"/>
              <a:ea typeface="Arial"/>
              <a:cs typeface="Arial"/>
              <a:sym typeface="Arial"/>
            </a:endParaRPr>
          </a:p>
          <a:p>
            <a:pPr indent="-1905" lvl="0" marL="1905" rtl="0" algn="l">
              <a:spcBef>
                <a:spcPts val="185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i="1" sz="1000">
              <a:latin typeface="Arial"/>
              <a:ea typeface="Arial"/>
              <a:cs typeface="Arial"/>
              <a:sym typeface="Arial"/>
            </a:endParaRPr>
          </a:p>
          <a:p>
            <a:pPr indent="-1905" lvl="0" marL="1905" rtl="0" algn="l">
              <a:spcBef>
                <a:spcPts val="185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i="1" sz="1000">
              <a:latin typeface="Arial"/>
              <a:ea typeface="Arial"/>
              <a:cs typeface="Arial"/>
              <a:sym typeface="Arial"/>
            </a:endParaRPr>
          </a:p>
          <a:p>
            <a:pPr indent="-1905" lvl="0" marL="1905" rtl="0" algn="l">
              <a:spcBef>
                <a:spcPts val="185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i="1" sz="1000">
              <a:latin typeface="Arial"/>
              <a:ea typeface="Arial"/>
              <a:cs typeface="Arial"/>
              <a:sym typeface="Arial"/>
            </a:endParaRPr>
          </a:p>
          <a:p>
            <a:pPr indent="-1905" lvl="0" marL="1905" rtl="0" algn="l">
              <a:spcBef>
                <a:spcPts val="185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i="1" sz="1000">
              <a:latin typeface="Arial"/>
              <a:ea typeface="Arial"/>
              <a:cs typeface="Arial"/>
              <a:sym typeface="Arial"/>
            </a:endParaRPr>
          </a:p>
          <a:p>
            <a:pPr indent="-1905" lvl="0" marL="1905" rtl="0" algn="l">
              <a:spcBef>
                <a:spcPts val="185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i="1" sz="1000">
              <a:latin typeface="Arial"/>
              <a:ea typeface="Arial"/>
              <a:cs typeface="Arial"/>
              <a:sym typeface="Arial"/>
            </a:endParaRPr>
          </a:p>
          <a:p>
            <a:pPr indent="-1905" lvl="0" marL="1905" rtl="0" algn="l">
              <a:spcBef>
                <a:spcPts val="185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i="1" sz="1000">
              <a:latin typeface="Arial"/>
              <a:ea typeface="Arial"/>
              <a:cs typeface="Arial"/>
              <a:sym typeface="Arial"/>
            </a:endParaRPr>
          </a:p>
          <a:p>
            <a:pPr indent="-1905" lvl="0" marL="1905" rtl="0" algn="l">
              <a:spcBef>
                <a:spcPts val="185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i="1" sz="1000">
              <a:latin typeface="Arial"/>
              <a:ea typeface="Arial"/>
              <a:cs typeface="Arial"/>
              <a:sym typeface="Arial"/>
            </a:endParaRPr>
          </a:p>
          <a:p>
            <a:pPr indent="-1905" lvl="0" marL="1905" rtl="0" algn="l">
              <a:spcBef>
                <a:spcPts val="185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i="1" sz="1000">
              <a:latin typeface="Arial"/>
              <a:ea typeface="Arial"/>
              <a:cs typeface="Arial"/>
              <a:sym typeface="Arial"/>
            </a:endParaRPr>
          </a:p>
          <a:p>
            <a:pPr indent="-1905" lvl="0" marL="1905" rtl="0" algn="l">
              <a:spcBef>
                <a:spcPts val="185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i="1" sz="1000">
              <a:latin typeface="Arial"/>
              <a:ea typeface="Arial"/>
              <a:cs typeface="Arial"/>
              <a:sym typeface="Arial"/>
            </a:endParaRPr>
          </a:p>
          <a:p>
            <a:pPr indent="-1905" lvl="0" marL="1905" rtl="0" algn="l">
              <a:spcBef>
                <a:spcPts val="185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i="1" sz="1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17"/>
          <p:cNvSpPr txBox="1"/>
          <p:nvPr>
            <p:ph idx="12" type="sldNum"/>
          </p:nvPr>
        </p:nvSpPr>
        <p:spPr>
          <a:xfrm>
            <a:off x="11119776" y="6357823"/>
            <a:ext cx="757411" cy="36521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600" lIns="117225" spcFirstLastPara="1" rIns="117225" wrap="square" tIns="586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147" name="Google Shape;147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73794" y="2364378"/>
            <a:ext cx="7575553" cy="40918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8"/>
          <p:cNvSpPr txBox="1"/>
          <p:nvPr>
            <p:ph type="title"/>
          </p:nvPr>
        </p:nvSpPr>
        <p:spPr>
          <a:xfrm>
            <a:off x="311110" y="1"/>
            <a:ext cx="11119190" cy="777014"/>
          </a:xfrm>
          <a:prstGeom prst="rect">
            <a:avLst/>
          </a:prstGeom>
          <a:noFill/>
          <a:ln>
            <a:noFill/>
          </a:ln>
        </p:spPr>
        <p:txBody>
          <a:bodyPr anchorCtr="0" anchor="ctr" bIns="58600" lIns="117225" spcFirstLastPara="1" rIns="117225" wrap="square" tIns="586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Arial"/>
              <a:buNone/>
            </a:pPr>
            <a:r>
              <a:rPr lang="ru-RU">
                <a:latin typeface="Arial"/>
                <a:ea typeface="Arial"/>
                <a:cs typeface="Arial"/>
                <a:sym typeface="Arial"/>
              </a:rPr>
              <a:t>График реализации проекта</a:t>
            </a:r>
            <a:endParaRPr/>
          </a:p>
        </p:txBody>
      </p:sp>
      <p:sp>
        <p:nvSpPr>
          <p:cNvPr id="153" name="Google Shape;153;p18"/>
          <p:cNvSpPr txBox="1"/>
          <p:nvPr>
            <p:ph idx="1" type="body"/>
          </p:nvPr>
        </p:nvSpPr>
        <p:spPr>
          <a:xfrm>
            <a:off x="609521" y="983009"/>
            <a:ext cx="10971372" cy="5144573"/>
          </a:xfrm>
          <a:prstGeom prst="rect">
            <a:avLst/>
          </a:prstGeom>
          <a:noFill/>
          <a:ln>
            <a:noFill/>
          </a:ln>
        </p:spPr>
        <p:txBody>
          <a:bodyPr anchorCtr="0" anchor="t" bIns="58600" lIns="117225" spcFirstLastPara="1" rIns="117225" wrap="square" tIns="58600">
            <a:normAutofit/>
          </a:bodyPr>
          <a:lstStyle/>
          <a:p>
            <a:pPr indent="-1905" lvl="0" marL="1905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905" lvl="0" marL="1905" rtl="0" algn="l">
              <a:spcBef>
                <a:spcPts val="46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</a:pPr>
            <a:r>
              <a:t/>
            </a:r>
            <a:endParaRPr/>
          </a:p>
        </p:txBody>
      </p:sp>
      <p:sp>
        <p:nvSpPr>
          <p:cNvPr id="154" name="Google Shape;154;p18"/>
          <p:cNvSpPr txBox="1"/>
          <p:nvPr>
            <p:ph idx="12" type="sldNum"/>
          </p:nvPr>
        </p:nvSpPr>
        <p:spPr>
          <a:xfrm>
            <a:off x="11119776" y="6357823"/>
            <a:ext cx="757411" cy="36521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600" lIns="117225" spcFirstLastPara="1" rIns="117225" wrap="square" tIns="586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graphicFrame>
        <p:nvGraphicFramePr>
          <p:cNvPr id="155" name="Google Shape;155;p18"/>
          <p:cNvGraphicFramePr/>
          <p:nvPr/>
        </p:nvGraphicFramePr>
        <p:xfrm>
          <a:off x="277885" y="976122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{05A4225E-0B37-4A96-9B77-021B90AFFDCE}</a:tableStyleId>
              </a:tblPr>
              <a:tblGrid>
                <a:gridCol w="464350"/>
                <a:gridCol w="1750300"/>
                <a:gridCol w="448575"/>
                <a:gridCol w="448575"/>
                <a:gridCol w="448575"/>
                <a:gridCol w="448575"/>
                <a:gridCol w="448575"/>
                <a:gridCol w="448575"/>
                <a:gridCol w="448575"/>
                <a:gridCol w="448575"/>
                <a:gridCol w="448575"/>
                <a:gridCol w="448575"/>
                <a:gridCol w="448575"/>
                <a:gridCol w="448575"/>
                <a:gridCol w="448575"/>
                <a:gridCol w="448575"/>
                <a:gridCol w="448575"/>
                <a:gridCol w="448575"/>
                <a:gridCol w="448575"/>
                <a:gridCol w="448575"/>
                <a:gridCol w="448575"/>
                <a:gridCol w="448575"/>
                <a:gridCol w="448575"/>
              </a:tblGrid>
              <a:tr h="3824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9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Этап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1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Мероприятие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9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Апр</a:t>
                      </a:r>
                      <a:endParaRPr sz="9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9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2024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9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Май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9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Июн</a:t>
                      </a:r>
                      <a:endParaRPr sz="9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9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Июл</a:t>
                      </a:r>
                      <a:endParaRPr sz="9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9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Авг</a:t>
                      </a:r>
                      <a:endParaRPr sz="9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9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Сен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9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Окт</a:t>
                      </a:r>
                      <a:endParaRPr sz="9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9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Нояб</a:t>
                      </a:r>
                      <a:endParaRPr sz="9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9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Дек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9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Янв</a:t>
                      </a:r>
                      <a:endParaRPr sz="9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9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2025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9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Фев</a:t>
                      </a:r>
                      <a:endParaRPr sz="9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9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Мар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9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Апр</a:t>
                      </a:r>
                      <a:endParaRPr sz="9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9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Май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9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Июн</a:t>
                      </a:r>
                      <a:endParaRPr sz="9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9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Июл</a:t>
                      </a:r>
                      <a:endParaRPr sz="9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9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Авг</a:t>
                      </a:r>
                      <a:endParaRPr sz="9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9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Сен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9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Окт</a:t>
                      </a:r>
                      <a:endParaRPr sz="9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9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Нояб</a:t>
                      </a:r>
                      <a:endParaRPr sz="9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9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Дек</a:t>
                      </a:r>
                      <a:endParaRPr/>
                    </a:p>
                  </a:txBody>
                  <a:tcPr marT="45725" marB="45725" marR="91450" marL="91450" anchor="ctr"/>
                </a:tc>
              </a:tr>
              <a:tr h="382475">
                <a:tc rowSpan="5"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1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F1CD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Ознакомление с целью и задачами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F1CD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solidFill>
                      <a:srgbClr val="DA251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solidFill>
                      <a:srgbClr val="F8E8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solidFill>
                      <a:srgbClr val="F8E8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solidFill>
                      <a:srgbClr val="F8E8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solidFill>
                      <a:srgbClr val="F8E8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solidFill>
                      <a:srgbClr val="F8E8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solidFill>
                      <a:srgbClr val="F8E8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solidFill>
                      <a:srgbClr val="F8E8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solidFill>
                      <a:srgbClr val="F8E8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solidFill>
                      <a:srgbClr val="F8E8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solidFill>
                      <a:srgbClr val="F8E8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solidFill>
                      <a:srgbClr val="F8E8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solidFill>
                      <a:srgbClr val="F8E8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solidFill>
                      <a:srgbClr val="F8E8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solidFill>
                      <a:srgbClr val="F8E8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solidFill>
                      <a:srgbClr val="F8E8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solidFill>
                      <a:srgbClr val="F8E8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solidFill>
                      <a:srgbClr val="F8E8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solidFill>
                      <a:srgbClr val="F8E8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solidFill>
                      <a:srgbClr val="F8E8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solidFill>
                      <a:srgbClr val="F8E8E7"/>
                    </a:solidFill>
                  </a:tcPr>
                </a:tc>
              </a:tr>
              <a:tr h="382475"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Изучение аналогов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F1CD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solidFill>
                      <a:srgbClr val="F8E8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solidFill>
                      <a:srgbClr val="DA251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solidFill>
                      <a:srgbClr val="DA251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solidFill>
                      <a:srgbClr val="F8E8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solidFill>
                      <a:srgbClr val="F8E8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solidFill>
                      <a:srgbClr val="F8E8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solidFill>
                      <a:srgbClr val="F8E8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solidFill>
                      <a:srgbClr val="F8E8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solidFill>
                      <a:srgbClr val="F8E8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solidFill>
                      <a:srgbClr val="F8E8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solidFill>
                      <a:srgbClr val="F8E8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solidFill>
                      <a:srgbClr val="F8E8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solidFill>
                      <a:srgbClr val="F8E8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solidFill>
                      <a:srgbClr val="F8E8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solidFill>
                      <a:srgbClr val="F8E8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solidFill>
                      <a:srgbClr val="F8E8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solidFill>
                      <a:srgbClr val="F8E8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solidFill>
                      <a:srgbClr val="F8E8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solidFill>
                      <a:srgbClr val="F8E8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solidFill>
                      <a:srgbClr val="F8E8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solidFill>
                      <a:srgbClr val="F8E8E7"/>
                    </a:solidFill>
                  </a:tcPr>
                </a:tc>
              </a:tr>
              <a:tr h="382475"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Подготовка первоначального перечня функций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F1CD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solidFill>
                      <a:srgbClr val="F8E8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solidFill>
                      <a:srgbClr val="F8E8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solidFill>
                      <a:srgbClr val="F8E8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solidFill>
                      <a:srgbClr val="DA251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solidFill>
                      <a:srgbClr val="F8E8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solidFill>
                      <a:srgbClr val="F8E8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solidFill>
                      <a:srgbClr val="F8E8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solidFill>
                      <a:srgbClr val="F8E8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solidFill>
                      <a:srgbClr val="F8E8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solidFill>
                      <a:srgbClr val="F8E8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solidFill>
                      <a:srgbClr val="F8E8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solidFill>
                      <a:srgbClr val="F8E8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solidFill>
                      <a:srgbClr val="F8E8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solidFill>
                      <a:srgbClr val="F8E8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solidFill>
                      <a:srgbClr val="F8E8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solidFill>
                      <a:srgbClr val="F8E8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solidFill>
                      <a:srgbClr val="F8E8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solidFill>
                      <a:srgbClr val="F8E8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solidFill>
                      <a:srgbClr val="F8E8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solidFill>
                      <a:srgbClr val="F8E8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solidFill>
                      <a:srgbClr val="F8E8E7"/>
                    </a:solidFill>
                  </a:tcPr>
                </a:tc>
              </a:tr>
              <a:tr h="382475"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Обсуждение этапов проекта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F1CD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solidFill>
                      <a:srgbClr val="F8E8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solidFill>
                      <a:srgbClr val="F8E8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solidFill>
                      <a:srgbClr val="F8E8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solidFill>
                      <a:srgbClr val="F8E8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solidFill>
                      <a:srgbClr val="DA251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solidFill>
                      <a:srgbClr val="F8E8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solidFill>
                      <a:srgbClr val="F8E8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solidFill>
                      <a:srgbClr val="F8E8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solidFill>
                      <a:srgbClr val="F8E8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solidFill>
                      <a:srgbClr val="F8E8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solidFill>
                      <a:srgbClr val="F8E8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solidFill>
                      <a:srgbClr val="F8E8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solidFill>
                      <a:srgbClr val="F8E8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solidFill>
                      <a:srgbClr val="F8E8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solidFill>
                      <a:srgbClr val="F8E8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solidFill>
                      <a:srgbClr val="F8E8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solidFill>
                      <a:srgbClr val="F8E8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solidFill>
                      <a:srgbClr val="F8E8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solidFill>
                      <a:srgbClr val="F8E8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solidFill>
                      <a:srgbClr val="F8E8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solidFill>
                      <a:srgbClr val="F8E8E7"/>
                    </a:solidFill>
                  </a:tcPr>
                </a:tc>
              </a:tr>
              <a:tr h="382475"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Формирование бюджета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F1CD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solidFill>
                      <a:srgbClr val="F8E8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solidFill>
                      <a:srgbClr val="F8E8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solidFill>
                      <a:srgbClr val="F8E8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solidFill>
                      <a:srgbClr val="F8E8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solidFill>
                      <a:srgbClr val="F8E8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solidFill>
                      <a:srgbClr val="DA251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solidFill>
                      <a:srgbClr val="DA251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solidFill>
                      <a:srgbClr val="F8E8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solidFill>
                      <a:srgbClr val="F8E8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solidFill>
                      <a:srgbClr val="F8E8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solidFill>
                      <a:srgbClr val="F8E8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solidFill>
                      <a:srgbClr val="F8E8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solidFill>
                      <a:srgbClr val="F8E8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solidFill>
                      <a:srgbClr val="F8E8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solidFill>
                      <a:srgbClr val="F8E8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solidFill>
                      <a:srgbClr val="F8E8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solidFill>
                      <a:srgbClr val="F8E8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solidFill>
                      <a:srgbClr val="F8E8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solidFill>
                      <a:srgbClr val="F8E8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solidFill>
                      <a:srgbClr val="F8E8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solidFill>
                      <a:srgbClr val="F8E8E7"/>
                    </a:solidFill>
                  </a:tcPr>
                </a:tc>
              </a:tr>
              <a:tr h="382475">
                <a:tc rowSpan="5"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F1CD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Создание поля ввода для поиска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F1CD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solidFill>
                      <a:srgbClr val="F8E8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solidFill>
                      <a:srgbClr val="F8E8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solidFill>
                      <a:srgbClr val="F8E8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solidFill>
                      <a:srgbClr val="F8E8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solidFill>
                      <a:srgbClr val="F8E8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solidFill>
                      <a:srgbClr val="F8E8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solidFill>
                      <a:srgbClr val="F8E8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solidFill>
                      <a:srgbClr val="DA251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solidFill>
                      <a:srgbClr val="DA251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solidFill>
                      <a:srgbClr val="DA251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solidFill>
                      <a:srgbClr val="F8E8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solidFill>
                      <a:srgbClr val="F8E8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solidFill>
                      <a:srgbClr val="F8E8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solidFill>
                      <a:srgbClr val="F8E8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solidFill>
                      <a:srgbClr val="F8E8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solidFill>
                      <a:srgbClr val="F8E8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solidFill>
                      <a:srgbClr val="F8E8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solidFill>
                      <a:srgbClr val="F8E8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solidFill>
                      <a:srgbClr val="F8E8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solidFill>
                      <a:srgbClr val="F8E8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solidFill>
                      <a:srgbClr val="F8E8E7"/>
                    </a:solidFill>
                  </a:tcPr>
                </a:tc>
              </a:tr>
              <a:tr h="382475"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Создание кнопки расширенного поиска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F1CD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solidFill>
                      <a:srgbClr val="F8E8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solidFill>
                      <a:srgbClr val="F8E8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solidFill>
                      <a:srgbClr val="F8E8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solidFill>
                      <a:srgbClr val="F8E8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solidFill>
                      <a:srgbClr val="F8E8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solidFill>
                      <a:srgbClr val="F8E8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solidFill>
                      <a:srgbClr val="F8E8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solidFill>
                      <a:srgbClr val="F8E8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solidFill>
                      <a:srgbClr val="F8E8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solidFill>
                      <a:srgbClr val="DA251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solidFill>
                      <a:srgbClr val="DA251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solidFill>
                      <a:srgbClr val="DA251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solidFill>
                      <a:srgbClr val="F8E8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solidFill>
                      <a:srgbClr val="F8E8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solidFill>
                      <a:srgbClr val="F8E8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solidFill>
                      <a:srgbClr val="F8E8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solidFill>
                      <a:srgbClr val="F8E8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solidFill>
                      <a:srgbClr val="F8E8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solidFill>
                      <a:srgbClr val="F8E8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solidFill>
                      <a:srgbClr val="F8E8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solidFill>
                      <a:srgbClr val="F8E8E7"/>
                    </a:solidFill>
                  </a:tcPr>
                </a:tc>
              </a:tr>
              <a:tr h="382475"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Создание истории поиска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F1CD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solidFill>
                      <a:srgbClr val="F8E8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solidFill>
                      <a:srgbClr val="F8E8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solidFill>
                      <a:srgbClr val="F8E8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solidFill>
                      <a:srgbClr val="F8E8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solidFill>
                      <a:srgbClr val="F8E8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solidFill>
                      <a:srgbClr val="F8E8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solidFill>
                      <a:srgbClr val="F8E8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solidFill>
                      <a:srgbClr val="F8E8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solidFill>
                      <a:srgbClr val="F8E8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solidFill>
                      <a:srgbClr val="F8E8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solidFill>
                      <a:srgbClr val="F8E8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solidFill>
                      <a:srgbClr val="DA251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solidFill>
                      <a:srgbClr val="DA251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solidFill>
                      <a:srgbClr val="DA251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solidFill>
                      <a:srgbClr val="DA251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solidFill>
                      <a:srgbClr val="F8E8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solidFill>
                      <a:srgbClr val="F8E8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solidFill>
                      <a:srgbClr val="F8E8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solidFill>
                      <a:srgbClr val="F8E8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solidFill>
                      <a:srgbClr val="F8E8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solidFill>
                      <a:srgbClr val="F8E8E7"/>
                    </a:solidFill>
                  </a:tcPr>
                </a:tc>
              </a:tr>
              <a:tr h="382475"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Создание всплывающего окна с таблицей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F1CD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solidFill>
                      <a:srgbClr val="F8E8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solidFill>
                      <a:srgbClr val="F8E8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solidFill>
                      <a:srgbClr val="F8E8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solidFill>
                      <a:srgbClr val="F8E8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solidFill>
                      <a:srgbClr val="F8E8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solidFill>
                      <a:srgbClr val="F8E8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solidFill>
                      <a:srgbClr val="F8E8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solidFill>
                      <a:srgbClr val="F8E8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solidFill>
                      <a:srgbClr val="F8E8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solidFill>
                      <a:srgbClr val="F8E8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solidFill>
                      <a:srgbClr val="F8E8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solidFill>
                      <a:srgbClr val="F8E8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solidFill>
                      <a:srgbClr val="F8E8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solidFill>
                      <a:srgbClr val="F8E8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solidFill>
                      <a:srgbClr val="DA251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solidFill>
                      <a:srgbClr val="DA251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solidFill>
                      <a:srgbClr val="DA251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solidFill>
                      <a:srgbClr val="F8E8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solidFill>
                      <a:srgbClr val="F8E8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solidFill>
                      <a:srgbClr val="F8E8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solidFill>
                      <a:srgbClr val="F8E8E7"/>
                    </a:solidFill>
                  </a:tcPr>
                </a:tc>
              </a:tr>
              <a:tr h="382475"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Обсуждение прогресса с заказчиком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F1CD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solidFill>
                      <a:srgbClr val="F8E8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solidFill>
                      <a:srgbClr val="F8E8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solidFill>
                      <a:srgbClr val="F8E8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solidFill>
                      <a:srgbClr val="F8E8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solidFill>
                      <a:srgbClr val="F8E8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solidFill>
                      <a:srgbClr val="F8E8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solidFill>
                      <a:srgbClr val="F8E8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solidFill>
                      <a:srgbClr val="F8E8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solidFill>
                      <a:srgbClr val="F8E8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solidFill>
                      <a:srgbClr val="F8E8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solidFill>
                      <a:srgbClr val="F8E8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solidFill>
                      <a:srgbClr val="F8E8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solidFill>
                      <a:srgbClr val="F8E8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solidFill>
                      <a:srgbClr val="F8E8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solidFill>
                      <a:srgbClr val="F8E8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solidFill>
                      <a:srgbClr val="F8E8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solidFill>
                      <a:srgbClr val="DA251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solidFill>
                      <a:srgbClr val="DA251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solidFill>
                      <a:srgbClr val="DA251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solidFill>
                      <a:srgbClr val="DA251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solidFill>
                      <a:srgbClr val="DA251D"/>
                    </a:solidFill>
                  </a:tcPr>
                </a:tc>
              </a:tr>
              <a:tr h="382475">
                <a:tc rowSpan="2"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F1CD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Первичный запуск виджета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F1CD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solidFill>
                      <a:srgbClr val="F8E8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solidFill>
                      <a:srgbClr val="F8E8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solidFill>
                      <a:srgbClr val="F8E8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solidFill>
                      <a:srgbClr val="F8E8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solidFill>
                      <a:srgbClr val="F8E8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solidFill>
                      <a:srgbClr val="F8E8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solidFill>
                      <a:srgbClr val="F8E8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solidFill>
                      <a:srgbClr val="F8E8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solidFill>
                      <a:srgbClr val="F8E8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solidFill>
                      <a:srgbClr val="F8E8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solidFill>
                      <a:srgbClr val="F8E8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solidFill>
                      <a:srgbClr val="F8E8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solidFill>
                      <a:srgbClr val="F8E8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solidFill>
                      <a:srgbClr val="F8E8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solidFill>
                      <a:srgbClr val="F8E8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solidFill>
                      <a:srgbClr val="F8E8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solidFill>
                      <a:srgbClr val="F8E8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solidFill>
                      <a:srgbClr val="F8E7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solidFill>
                      <a:srgbClr val="F8E7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solidFill>
                      <a:srgbClr val="F8E7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solidFill>
                      <a:srgbClr val="F8E7E7"/>
                    </a:solidFill>
                  </a:tcPr>
                </a:tc>
              </a:tr>
              <a:tr h="382475"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Тестирование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F1CD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solidFill>
                      <a:srgbClr val="F8E8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solidFill>
                      <a:srgbClr val="F8E8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solidFill>
                      <a:srgbClr val="F8E8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solidFill>
                      <a:srgbClr val="F8E8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solidFill>
                      <a:srgbClr val="F8E8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solidFill>
                      <a:srgbClr val="F8E8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solidFill>
                      <a:srgbClr val="F8E8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solidFill>
                      <a:srgbClr val="F8E8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solidFill>
                      <a:srgbClr val="F8E8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solidFill>
                      <a:srgbClr val="F8E8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solidFill>
                      <a:srgbClr val="F8E8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solidFill>
                      <a:srgbClr val="F8E8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solidFill>
                      <a:srgbClr val="F8E8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solidFill>
                      <a:srgbClr val="F8E8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solidFill>
                      <a:srgbClr val="F8E8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solidFill>
                      <a:srgbClr val="F8E8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solidFill>
                      <a:srgbClr val="F8E8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solidFill>
                      <a:srgbClr val="F8E7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solidFill>
                      <a:srgbClr val="F8E7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solidFill>
                      <a:srgbClr val="F8E7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solidFill>
                      <a:srgbClr val="F8E7E7"/>
                    </a:solidFill>
                  </a:tcPr>
                </a:tc>
              </a:tr>
              <a:tr h="3824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F1CD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Презентация проекта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F1CD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solidFill>
                      <a:srgbClr val="F8E8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solidFill>
                      <a:srgbClr val="F8E8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solidFill>
                      <a:srgbClr val="F8E8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solidFill>
                      <a:srgbClr val="F8E8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solidFill>
                      <a:srgbClr val="F8E8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solidFill>
                      <a:srgbClr val="F8E8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solidFill>
                      <a:srgbClr val="F8E8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solidFill>
                      <a:srgbClr val="F8E8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solidFill>
                      <a:srgbClr val="F8E8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solidFill>
                      <a:srgbClr val="F8E8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solidFill>
                      <a:srgbClr val="F8E8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solidFill>
                      <a:srgbClr val="F8E8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solidFill>
                      <a:srgbClr val="F8E8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solidFill>
                      <a:srgbClr val="F8E8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solidFill>
                      <a:srgbClr val="F8E8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solidFill>
                      <a:srgbClr val="F8E8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solidFill>
                      <a:srgbClr val="F8E8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solidFill>
                      <a:srgbClr val="F8E7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solidFill>
                      <a:srgbClr val="F8E7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solidFill>
                      <a:srgbClr val="F8E7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solidFill>
                      <a:srgbClr val="F8E7E7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9"/>
          <p:cNvSpPr txBox="1"/>
          <p:nvPr>
            <p:ph type="title"/>
          </p:nvPr>
        </p:nvSpPr>
        <p:spPr>
          <a:xfrm>
            <a:off x="311110" y="1"/>
            <a:ext cx="11119190" cy="777014"/>
          </a:xfrm>
          <a:prstGeom prst="rect">
            <a:avLst/>
          </a:prstGeom>
          <a:noFill/>
          <a:ln>
            <a:noFill/>
          </a:ln>
        </p:spPr>
        <p:txBody>
          <a:bodyPr anchorCtr="0" anchor="ctr" bIns="58600" lIns="117225" spcFirstLastPara="1" rIns="117225" wrap="square" tIns="586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Arial"/>
              <a:buNone/>
            </a:pPr>
            <a:r>
              <a:rPr lang="ru-RU">
                <a:latin typeface="Arial"/>
                <a:ea typeface="Arial"/>
                <a:cs typeface="Arial"/>
                <a:sym typeface="Arial"/>
              </a:rPr>
              <a:t>Риски проекта</a:t>
            </a:r>
            <a:endParaRPr/>
          </a:p>
        </p:txBody>
      </p:sp>
      <p:sp>
        <p:nvSpPr>
          <p:cNvPr id="161" name="Google Shape;161;p19"/>
          <p:cNvSpPr txBox="1"/>
          <p:nvPr>
            <p:ph idx="12" type="sldNum"/>
          </p:nvPr>
        </p:nvSpPr>
        <p:spPr>
          <a:xfrm>
            <a:off x="11250943" y="6489077"/>
            <a:ext cx="757411" cy="36521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600" lIns="117225" spcFirstLastPara="1" rIns="117225" wrap="square" tIns="586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graphicFrame>
        <p:nvGraphicFramePr>
          <p:cNvPr id="162" name="Google Shape;162;p19"/>
          <p:cNvGraphicFramePr/>
          <p:nvPr/>
        </p:nvGraphicFramePr>
        <p:xfrm>
          <a:off x="785289" y="1107743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{05A4225E-0B37-4A96-9B77-021B90AFFDCE}</a:tableStyleId>
              </a:tblPr>
              <a:tblGrid>
                <a:gridCol w="2399875"/>
                <a:gridCol w="4610100"/>
                <a:gridCol w="3609875"/>
              </a:tblGrid>
              <a:tr h="754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000"/>
                        <a:buFont typeface="Arial"/>
                        <a:buNone/>
                      </a:pPr>
                      <a:r>
                        <a:rPr lang="ru-RU" sz="200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Ключевые риски проекта</a:t>
                      </a:r>
                      <a:endParaRPr sz="200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68575" marL="685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05D5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000"/>
                        <a:buFont typeface="Arial"/>
                        <a:buNone/>
                      </a:pPr>
                      <a:r>
                        <a:rPr lang="ru-RU" sz="200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Последствия для проекта от наступления риска</a:t>
                      </a:r>
                      <a:endParaRPr sz="200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68575" marL="685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05D5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000"/>
                        <a:buFont typeface="Arial"/>
                        <a:buNone/>
                      </a:pPr>
                      <a:r>
                        <a:rPr lang="ru-RU" sz="200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Мероприятия по управлению рисками</a:t>
                      </a:r>
                      <a:endParaRPr sz="200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68575" marL="685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05D5C"/>
                    </a:solidFill>
                  </a:tcPr>
                </a:tc>
              </a:tr>
              <a:tr h="5395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49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ru-RU" sz="18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Недостаточные знания предметной области</a:t>
                      </a:r>
                      <a:endParaRPr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68575" marL="685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49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ru-RU" sz="18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Замедление выполнения задач, увеличение количества ошибок, рост зависимости от заказчика</a:t>
                      </a:r>
                      <a:endParaRPr/>
                    </a:p>
                  </a:txBody>
                  <a:tcPr marT="0" marB="0" marR="68575" marL="685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Изучение предоставленной заказчиком документации. Своевременная обратная связь с заказчиком</a:t>
                      </a:r>
                      <a:endParaRPr/>
                    </a:p>
                  </a:txBody>
                  <a:tcPr marT="0" marB="0" marR="68575" marL="685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395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ru-RU" sz="18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Несоответствие продукта требованиям</a:t>
                      </a:r>
                      <a:endParaRPr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68575" marL="685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ru-RU" sz="18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Неудовлетворённость заказчика, необходимость переделок, увеличение сроков и затрат</a:t>
                      </a:r>
                      <a:endParaRPr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68575" marL="685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Постоянная коммуникация с заказчиком проекта, совместное обсуждение дальнейшего плана проекта</a:t>
                      </a:r>
                      <a:endParaRPr/>
                    </a:p>
                  </a:txBody>
                  <a:tcPr marT="0" marB="0" marR="68575" marL="685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1725"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Несоблюдение сроков реализации</a:t>
                      </a:r>
                      <a:endParaRPr/>
                    </a:p>
                  </a:txBody>
                  <a:tcPr marT="0" marB="0" marR="68575" marL="685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Срыв проектного графика, нарушение обязательств перед заказчиком, увеличение стоимости проекта</a:t>
                      </a:r>
                      <a:endParaRPr/>
                    </a:p>
                  </a:txBody>
                  <a:tcPr marT="0" marB="0" marR="68575" marL="685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Разделять каждую задачу на подзадачи и составлять план реализации</a:t>
                      </a:r>
                      <a:endParaRPr/>
                    </a:p>
                  </a:txBody>
                  <a:tcPr marT="0" marB="0" marR="68575" marL="685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954950"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Ошибочная оценка бюджета проекта</a:t>
                      </a:r>
                      <a:endParaRPr/>
                    </a:p>
                  </a:txBody>
                  <a:tcPr marT="0" marB="0" marR="68575" marL="685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Превышение бюджета, необходимость перераспределения ресурсов и сокращения объема работ</a:t>
                      </a:r>
                      <a:endParaRPr/>
                    </a:p>
                  </a:txBody>
                  <a:tcPr marT="0" marB="0" marR="68575" marL="685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Консультирование с руководителями проекта</a:t>
                      </a:r>
                      <a:endParaRPr/>
                    </a:p>
                  </a:txBody>
                  <a:tcPr marT="0" marB="0" marR="68575" marL="685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0"/>
          <p:cNvSpPr txBox="1"/>
          <p:nvPr>
            <p:ph idx="11" type="ftr"/>
          </p:nvPr>
        </p:nvSpPr>
        <p:spPr>
          <a:xfrm flipH="1" rot="10800000">
            <a:off x="212736" y="7379301"/>
            <a:ext cx="4040722" cy="881987"/>
          </a:xfrm>
          <a:prstGeom prst="rect">
            <a:avLst/>
          </a:prstGeom>
          <a:noFill/>
          <a:ln>
            <a:noFill/>
          </a:ln>
        </p:spPr>
        <p:txBody>
          <a:bodyPr anchorCtr="0" anchor="ctr" bIns="58600" lIns="117225" spcFirstLastPara="1" rIns="117225" wrap="square" tIns="586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20"/>
          <p:cNvSpPr txBox="1"/>
          <p:nvPr>
            <p:ph type="title"/>
          </p:nvPr>
        </p:nvSpPr>
        <p:spPr>
          <a:xfrm>
            <a:off x="311110" y="1"/>
            <a:ext cx="11119190" cy="777014"/>
          </a:xfrm>
          <a:prstGeom prst="rect">
            <a:avLst/>
          </a:prstGeom>
          <a:noFill/>
          <a:ln>
            <a:noFill/>
          </a:ln>
        </p:spPr>
        <p:txBody>
          <a:bodyPr anchorCtr="0" anchor="ctr" bIns="58600" lIns="117225" spcFirstLastPara="1" rIns="117225" wrap="square" tIns="586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Arial"/>
              <a:buNone/>
            </a:pPr>
            <a:r>
              <a:rPr lang="ru-RU">
                <a:latin typeface="Arial"/>
                <a:ea typeface="Arial"/>
                <a:cs typeface="Arial"/>
                <a:sym typeface="Arial"/>
              </a:rPr>
              <a:t>Бюджет</a:t>
            </a:r>
            <a:endParaRPr/>
          </a:p>
        </p:txBody>
      </p:sp>
      <p:sp>
        <p:nvSpPr>
          <p:cNvPr id="170" name="Google Shape;170;p20"/>
          <p:cNvSpPr txBox="1"/>
          <p:nvPr>
            <p:ph idx="1" type="body"/>
          </p:nvPr>
        </p:nvSpPr>
        <p:spPr>
          <a:xfrm>
            <a:off x="215930" y="983009"/>
            <a:ext cx="11288432" cy="5472782"/>
          </a:xfrm>
          <a:prstGeom prst="rect">
            <a:avLst/>
          </a:prstGeom>
          <a:noFill/>
          <a:ln>
            <a:noFill/>
          </a:ln>
        </p:spPr>
        <p:txBody>
          <a:bodyPr anchorCtr="0" anchor="t" bIns="58600" lIns="117225" spcFirstLastPara="1" rIns="117225" wrap="square" tIns="58600">
            <a:normAutofit/>
          </a:bodyPr>
          <a:lstStyle/>
          <a:p>
            <a:pPr indent="-1905" lvl="0" marL="1905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t/>
            </a:r>
            <a:endParaRPr i="1" sz="1000">
              <a:latin typeface="Arial"/>
              <a:ea typeface="Arial"/>
              <a:cs typeface="Arial"/>
              <a:sym typeface="Arial"/>
            </a:endParaRPr>
          </a:p>
          <a:p>
            <a:pPr indent="-1905" lvl="0" marL="1905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t/>
            </a:r>
            <a:endParaRPr i="1" sz="1000">
              <a:latin typeface="Arial"/>
              <a:ea typeface="Arial"/>
              <a:cs typeface="Arial"/>
              <a:sym typeface="Arial"/>
            </a:endParaRPr>
          </a:p>
          <a:p>
            <a:pPr indent="-1905" lvl="0" marL="1905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t/>
            </a:r>
            <a:endParaRPr i="1" sz="1000">
              <a:latin typeface="Arial"/>
              <a:ea typeface="Arial"/>
              <a:cs typeface="Arial"/>
              <a:sym typeface="Arial"/>
            </a:endParaRPr>
          </a:p>
          <a:p>
            <a:pPr indent="-1905" lvl="0" marL="1905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t/>
            </a:r>
            <a:endParaRPr i="1" sz="1000">
              <a:latin typeface="Arial"/>
              <a:ea typeface="Arial"/>
              <a:cs typeface="Arial"/>
              <a:sym typeface="Arial"/>
            </a:endParaRPr>
          </a:p>
          <a:p>
            <a:pPr indent="-1905" lvl="0" marL="1905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t/>
            </a:r>
            <a:endParaRPr i="1" sz="1000">
              <a:latin typeface="Arial"/>
              <a:ea typeface="Arial"/>
              <a:cs typeface="Arial"/>
              <a:sym typeface="Arial"/>
            </a:endParaRPr>
          </a:p>
          <a:p>
            <a:pPr indent="-1905" lvl="0" marL="1905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t/>
            </a:r>
            <a:endParaRPr i="1" sz="1000">
              <a:latin typeface="Arial"/>
              <a:ea typeface="Arial"/>
              <a:cs typeface="Arial"/>
              <a:sym typeface="Arial"/>
            </a:endParaRPr>
          </a:p>
          <a:p>
            <a:pPr indent="-1905" lvl="0" marL="1905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t/>
            </a:r>
            <a:endParaRPr i="1" sz="1000">
              <a:latin typeface="Arial"/>
              <a:ea typeface="Arial"/>
              <a:cs typeface="Arial"/>
              <a:sym typeface="Arial"/>
            </a:endParaRPr>
          </a:p>
          <a:p>
            <a:pPr indent="-1905" lvl="0" marL="1905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t/>
            </a:r>
            <a:endParaRPr i="1" sz="1000">
              <a:latin typeface="Arial"/>
              <a:ea typeface="Arial"/>
              <a:cs typeface="Arial"/>
              <a:sym typeface="Arial"/>
            </a:endParaRPr>
          </a:p>
          <a:p>
            <a:pPr indent="-1905" lvl="0" marL="1905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t/>
            </a:r>
            <a:endParaRPr i="1" sz="1000">
              <a:latin typeface="Arial"/>
              <a:ea typeface="Arial"/>
              <a:cs typeface="Arial"/>
              <a:sym typeface="Arial"/>
            </a:endParaRPr>
          </a:p>
          <a:p>
            <a:pPr indent="-1905" lvl="0" marL="1905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t/>
            </a:r>
            <a:endParaRPr i="1" sz="1000">
              <a:latin typeface="Arial"/>
              <a:ea typeface="Arial"/>
              <a:cs typeface="Arial"/>
              <a:sym typeface="Arial"/>
            </a:endParaRPr>
          </a:p>
          <a:p>
            <a:pPr indent="-1905" lvl="0" marL="1905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t/>
            </a:r>
            <a:endParaRPr i="1" sz="1000">
              <a:latin typeface="Arial"/>
              <a:ea typeface="Arial"/>
              <a:cs typeface="Arial"/>
              <a:sym typeface="Arial"/>
            </a:endParaRPr>
          </a:p>
          <a:p>
            <a:pPr indent="-1905" lvl="0" marL="1905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t/>
            </a:r>
            <a:endParaRPr i="1" sz="1000">
              <a:latin typeface="Arial"/>
              <a:ea typeface="Arial"/>
              <a:cs typeface="Arial"/>
              <a:sym typeface="Arial"/>
            </a:endParaRPr>
          </a:p>
          <a:p>
            <a:pPr indent="-1905" lvl="0" marL="1905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t/>
            </a:r>
            <a:endParaRPr i="1" sz="1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20"/>
          <p:cNvSpPr txBox="1"/>
          <p:nvPr>
            <p:ph idx="12" type="sldNum"/>
          </p:nvPr>
        </p:nvSpPr>
        <p:spPr>
          <a:xfrm>
            <a:off x="11119776" y="6357823"/>
            <a:ext cx="757411" cy="36521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600" lIns="117225" spcFirstLastPara="1" rIns="117225" wrap="square" tIns="586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graphicFrame>
        <p:nvGraphicFramePr>
          <p:cNvPr id="172" name="Google Shape;172;p20"/>
          <p:cNvGraphicFramePr/>
          <p:nvPr/>
        </p:nvGraphicFramePr>
        <p:xfrm>
          <a:off x="415389" y="857218"/>
          <a:ext cx="3000000" cy="3000000"/>
        </p:xfrm>
        <a:graphic>
          <a:graphicData uri="http://schemas.openxmlformats.org/drawingml/2006/table">
            <a:tbl>
              <a:tblPr bandCol="1" bandRow="1" firstCol="1" firstRow="1">
                <a:noFill/>
                <a:tableStyleId>{05A4225E-0B37-4A96-9B77-021B90AFFDCE}</a:tableStyleId>
              </a:tblPr>
              <a:tblGrid>
                <a:gridCol w="384300"/>
                <a:gridCol w="4005625"/>
                <a:gridCol w="1397375"/>
                <a:gridCol w="1018300"/>
                <a:gridCol w="818875"/>
                <a:gridCol w="1139600"/>
                <a:gridCol w="2697775"/>
              </a:tblGrid>
              <a:tr h="7576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>
                          <a:latin typeface="Arial"/>
                          <a:ea typeface="Arial"/>
                          <a:cs typeface="Arial"/>
                          <a:sym typeface="Arial"/>
                        </a:rPr>
                        <a:t>№</a:t>
                      </a:r>
                      <a:endParaRPr sz="16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68575" marL="685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05D5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>
                          <a:latin typeface="Arial"/>
                          <a:ea typeface="Arial"/>
                          <a:cs typeface="Arial"/>
                          <a:sym typeface="Arial"/>
                        </a:rPr>
                        <a:t>Статья расхода</a:t>
                      </a:r>
                      <a:endParaRPr sz="16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68575" marL="685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05D5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>
                          <a:latin typeface="Arial"/>
                          <a:ea typeface="Arial"/>
                          <a:cs typeface="Arial"/>
                          <a:sym typeface="Arial"/>
                        </a:rPr>
                        <a:t>Стоимость (ед.), руб.</a:t>
                      </a:r>
                      <a:endParaRPr/>
                    </a:p>
                  </a:txBody>
                  <a:tcPr marT="0" marB="0" marR="68575" marL="685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05D5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>
                          <a:latin typeface="Arial"/>
                          <a:ea typeface="Arial"/>
                          <a:cs typeface="Arial"/>
                          <a:sym typeface="Arial"/>
                        </a:rPr>
                        <a:t>Кол-во единиц</a:t>
                      </a:r>
                      <a:endParaRPr/>
                    </a:p>
                  </a:txBody>
                  <a:tcPr marT="0" marB="0" marR="68575" marL="685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05D5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>
                          <a:latin typeface="Arial"/>
                          <a:ea typeface="Arial"/>
                          <a:cs typeface="Arial"/>
                          <a:sym typeface="Arial"/>
                        </a:rPr>
                        <a:t>Всего, руб.</a:t>
                      </a:r>
                      <a:endParaRPr/>
                    </a:p>
                  </a:txBody>
                  <a:tcPr marT="0" marB="0" marR="68575" marL="685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05D5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>
                          <a:latin typeface="Arial"/>
                          <a:ea typeface="Arial"/>
                          <a:cs typeface="Arial"/>
                          <a:sym typeface="Arial"/>
                        </a:rPr>
                        <a:t>Всего (фактич.), руб.</a:t>
                      </a:r>
                      <a:endParaRPr/>
                    </a:p>
                  </a:txBody>
                  <a:tcPr marT="0" marB="0" marR="68575" marL="685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05D5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>
                          <a:latin typeface="Arial"/>
                          <a:ea typeface="Arial"/>
                          <a:cs typeface="Arial"/>
                          <a:sym typeface="Arial"/>
                        </a:rPr>
                        <a:t>Источник финансирования / комментарий</a:t>
                      </a:r>
                      <a:endParaRPr/>
                    </a:p>
                  </a:txBody>
                  <a:tcPr marT="0" marB="0" marR="68575" marL="685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05D5C"/>
                    </a:solidFill>
                  </a:tcPr>
                </a:tc>
              </a:tr>
              <a:tr h="6508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>
                          <a:solidFill>
                            <a:srgbClr val="35353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 sz="1600">
                        <a:solidFill>
                          <a:srgbClr val="353535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68575" marL="685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>
                          <a:latin typeface="Arial"/>
                          <a:ea typeface="Arial"/>
                          <a:cs typeface="Arial"/>
                          <a:sym typeface="Arial"/>
                        </a:rPr>
                        <a:t>Оборудование (компьютеры, периферийные устройства)</a:t>
                      </a:r>
                      <a:endParaRPr/>
                    </a:p>
                  </a:txBody>
                  <a:tcPr marT="0" marB="0" marR="68575" marL="685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>
                          <a:latin typeface="Arial"/>
                          <a:ea typeface="Arial"/>
                          <a:cs typeface="Arial"/>
                          <a:sym typeface="Arial"/>
                        </a:rPr>
                        <a:t>100000</a:t>
                      </a:r>
                      <a:endParaRPr/>
                    </a:p>
                  </a:txBody>
                  <a:tcPr marT="0" marB="0" marR="68575" marL="685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>
                          <a:latin typeface="Arial"/>
                          <a:ea typeface="Arial"/>
                          <a:cs typeface="Arial"/>
                          <a:sym typeface="Arial"/>
                        </a:rPr>
                        <a:t>6 шт.</a:t>
                      </a:r>
                      <a:endParaRPr/>
                    </a:p>
                  </a:txBody>
                  <a:tcPr marT="0" marB="0" marR="68575" marL="685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>
                          <a:latin typeface="Arial"/>
                          <a:ea typeface="Arial"/>
                          <a:cs typeface="Arial"/>
                          <a:sym typeface="Arial"/>
                        </a:rPr>
                        <a:t>600000</a:t>
                      </a:r>
                      <a:endParaRPr/>
                    </a:p>
                  </a:txBody>
                  <a:tcPr marT="0" marB="0" marR="68575" marL="685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>
                          <a:latin typeface="Arial"/>
                          <a:ea typeface="Arial"/>
                          <a:cs typeface="Arial"/>
                          <a:sym typeface="Arial"/>
                        </a:rPr>
                        <a:t>0</a:t>
                      </a:r>
                      <a:endParaRPr/>
                    </a:p>
                  </a:txBody>
                  <a:tcPr marT="0" marB="0" marR="68575" marL="685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>
                          <a:latin typeface="Arial"/>
                          <a:ea typeface="Arial"/>
                          <a:cs typeface="Arial"/>
                          <a:sym typeface="Arial"/>
                        </a:rPr>
                        <a:t>ЧГУ</a:t>
                      </a:r>
                      <a:endParaRPr/>
                    </a:p>
                  </a:txBody>
                  <a:tcPr marT="0" marB="0" marR="68575" marL="685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03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>
                          <a:solidFill>
                            <a:srgbClr val="35353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endParaRPr sz="1600">
                        <a:solidFill>
                          <a:srgbClr val="353535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68575" marL="685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>
                          <a:latin typeface="Arial"/>
                          <a:ea typeface="Arial"/>
                          <a:cs typeface="Arial"/>
                          <a:sym typeface="Arial"/>
                        </a:rPr>
                        <a:t>Лицензии на программное обеспечение</a:t>
                      </a:r>
                      <a:endParaRPr/>
                    </a:p>
                  </a:txBody>
                  <a:tcPr marT="0" marB="0" marR="68575" marL="685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>
                          <a:latin typeface="Arial"/>
                          <a:ea typeface="Arial"/>
                          <a:cs typeface="Arial"/>
                          <a:sym typeface="Arial"/>
                        </a:rPr>
                        <a:t>40000</a:t>
                      </a:r>
                      <a:endParaRPr/>
                    </a:p>
                  </a:txBody>
                  <a:tcPr marT="0" marB="0" marR="68575" marL="685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>
                          <a:latin typeface="Arial"/>
                          <a:ea typeface="Arial"/>
                          <a:cs typeface="Arial"/>
                          <a:sym typeface="Arial"/>
                        </a:rPr>
                        <a:t>- </a:t>
                      </a:r>
                      <a:endParaRPr/>
                    </a:p>
                  </a:txBody>
                  <a:tcPr marT="0" marB="0" marR="68575" marL="685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>
                          <a:latin typeface="Arial"/>
                          <a:ea typeface="Arial"/>
                          <a:cs typeface="Arial"/>
                          <a:sym typeface="Arial"/>
                        </a:rPr>
                        <a:t>40000</a:t>
                      </a:r>
                      <a:endParaRPr/>
                    </a:p>
                  </a:txBody>
                  <a:tcPr marT="0" marB="0" marR="68575" marL="685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>
                          <a:latin typeface="Arial"/>
                          <a:ea typeface="Arial"/>
                          <a:cs typeface="Arial"/>
                          <a:sym typeface="Arial"/>
                        </a:rPr>
                        <a:t>0</a:t>
                      </a:r>
                      <a:endParaRPr/>
                    </a:p>
                  </a:txBody>
                  <a:tcPr marT="0" marB="0" marR="68575" marL="685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>
                          <a:latin typeface="Arial"/>
                          <a:ea typeface="Arial"/>
                          <a:cs typeface="Arial"/>
                          <a:sym typeface="Arial"/>
                        </a:rPr>
                        <a:t>ЧГУ</a:t>
                      </a:r>
                      <a:endParaRPr/>
                    </a:p>
                  </a:txBody>
                  <a:tcPr marT="0" marB="0" marR="68575" marL="685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587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>
                          <a:solidFill>
                            <a:srgbClr val="35353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</a:t>
                      </a:r>
                      <a:endParaRPr sz="1600">
                        <a:solidFill>
                          <a:srgbClr val="353535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68575" marL="685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>
                          <a:latin typeface="Arial"/>
                          <a:ea typeface="Arial"/>
                          <a:cs typeface="Arial"/>
                          <a:sym typeface="Arial"/>
                        </a:rPr>
                        <a:t>Изучение ФИС платформы</a:t>
                      </a:r>
                      <a:endParaRPr/>
                    </a:p>
                  </a:txBody>
                  <a:tcPr marT="0" marB="0" marR="68575" marL="685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>
                          <a:latin typeface="Arial"/>
                          <a:ea typeface="Arial"/>
                          <a:cs typeface="Arial"/>
                          <a:sym typeface="Arial"/>
                        </a:rPr>
                        <a:t>500</a:t>
                      </a:r>
                      <a:endParaRPr/>
                    </a:p>
                  </a:txBody>
                  <a:tcPr marT="0" marB="0" marR="68575" marL="685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>
                          <a:latin typeface="Arial"/>
                          <a:ea typeface="Arial"/>
                          <a:cs typeface="Arial"/>
                          <a:sym typeface="Arial"/>
                        </a:rPr>
                        <a:t>16 ч.</a:t>
                      </a:r>
                      <a:endParaRPr/>
                    </a:p>
                  </a:txBody>
                  <a:tcPr marT="0" marB="0" marR="68575" marL="685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>
                          <a:latin typeface="Arial"/>
                          <a:ea typeface="Arial"/>
                          <a:cs typeface="Arial"/>
                          <a:sym typeface="Arial"/>
                        </a:rPr>
                        <a:t>8000</a:t>
                      </a:r>
                      <a:endParaRPr/>
                    </a:p>
                  </a:txBody>
                  <a:tcPr marT="0" marB="0" marR="68575" marL="685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>
                          <a:latin typeface="Arial"/>
                          <a:ea typeface="Arial"/>
                          <a:cs typeface="Arial"/>
                          <a:sym typeface="Arial"/>
                        </a:rPr>
                        <a:t>0</a:t>
                      </a:r>
                      <a:endParaRPr/>
                    </a:p>
                  </a:txBody>
                  <a:tcPr marT="0" marB="0" marR="68575" marL="685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>
                          <a:latin typeface="Arial"/>
                          <a:ea typeface="Arial"/>
                          <a:cs typeface="Arial"/>
                          <a:sym typeface="Arial"/>
                        </a:rPr>
                        <a:t>В рамках проектной деятельности</a:t>
                      </a:r>
                      <a:endParaRPr/>
                    </a:p>
                  </a:txBody>
                  <a:tcPr marT="0" marB="0" marR="68575" marL="685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21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>
                          <a:solidFill>
                            <a:srgbClr val="35353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</a:t>
                      </a:r>
                      <a:endParaRPr sz="1600">
                        <a:solidFill>
                          <a:srgbClr val="353535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68575" marL="685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>
                          <a:latin typeface="Arial"/>
                          <a:ea typeface="Arial"/>
                          <a:cs typeface="Arial"/>
                          <a:sym typeface="Arial"/>
                        </a:rPr>
                        <a:t>Реализация поля ввода для поиска объекта</a:t>
                      </a:r>
                      <a:endParaRPr/>
                    </a:p>
                  </a:txBody>
                  <a:tcPr marT="0" marB="0" marR="68575" marL="685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>
                          <a:latin typeface="Arial"/>
                          <a:ea typeface="Arial"/>
                          <a:cs typeface="Arial"/>
                          <a:sym typeface="Arial"/>
                        </a:rPr>
                        <a:t>750</a:t>
                      </a:r>
                      <a:endParaRPr/>
                    </a:p>
                  </a:txBody>
                  <a:tcPr marT="0" marB="0" marR="68575" marL="685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>
                          <a:latin typeface="Arial"/>
                          <a:ea typeface="Arial"/>
                          <a:cs typeface="Arial"/>
                          <a:sym typeface="Arial"/>
                        </a:rPr>
                        <a:t>24 ч.</a:t>
                      </a:r>
                      <a:endParaRPr/>
                    </a:p>
                  </a:txBody>
                  <a:tcPr marT="0" marB="0" marR="68575" marL="685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>
                          <a:latin typeface="Arial"/>
                          <a:ea typeface="Arial"/>
                          <a:cs typeface="Arial"/>
                          <a:sym typeface="Arial"/>
                        </a:rPr>
                        <a:t>18000</a:t>
                      </a:r>
                      <a:endParaRPr/>
                    </a:p>
                  </a:txBody>
                  <a:tcPr marT="0" marB="0" marR="68575" marL="685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>
                          <a:latin typeface="Arial"/>
                          <a:ea typeface="Arial"/>
                          <a:cs typeface="Arial"/>
                          <a:sym typeface="Arial"/>
                        </a:rPr>
                        <a:t>0</a:t>
                      </a:r>
                      <a:endParaRPr/>
                    </a:p>
                  </a:txBody>
                  <a:tcPr marT="0" marB="0" marR="68575" marL="685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rPr lang="ru-RU" sz="1600">
                          <a:latin typeface="Arial"/>
                          <a:ea typeface="Arial"/>
                          <a:cs typeface="Arial"/>
                          <a:sym typeface="Arial"/>
                        </a:rPr>
                        <a:t>В рамках проектной деятельности</a:t>
                      </a:r>
                      <a:endParaRPr/>
                    </a:p>
                  </a:txBody>
                  <a:tcPr marT="0" marB="0" marR="68575" marL="685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586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>
                          <a:solidFill>
                            <a:srgbClr val="35353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</a:t>
                      </a:r>
                      <a:endParaRPr sz="1600">
                        <a:solidFill>
                          <a:srgbClr val="353535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68575" marL="685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>
                          <a:latin typeface="Arial"/>
                          <a:ea typeface="Arial"/>
                          <a:cs typeface="Arial"/>
                          <a:sym typeface="Arial"/>
                        </a:rPr>
                        <a:t>Реализация кнопок расширенного поиска и добавления нового объекта</a:t>
                      </a:r>
                      <a:endParaRPr/>
                    </a:p>
                  </a:txBody>
                  <a:tcPr marT="0" marB="0" marR="68575" marL="685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>
                          <a:latin typeface="Arial"/>
                          <a:ea typeface="Arial"/>
                          <a:cs typeface="Arial"/>
                          <a:sym typeface="Arial"/>
                        </a:rPr>
                        <a:t>750</a:t>
                      </a:r>
                      <a:endParaRPr/>
                    </a:p>
                  </a:txBody>
                  <a:tcPr marT="0" marB="0" marR="68575" marL="685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>
                          <a:latin typeface="Arial"/>
                          <a:ea typeface="Arial"/>
                          <a:cs typeface="Arial"/>
                          <a:sym typeface="Arial"/>
                        </a:rPr>
                        <a:t>32 ч.</a:t>
                      </a:r>
                      <a:endParaRPr/>
                    </a:p>
                  </a:txBody>
                  <a:tcPr marT="0" marB="0" marR="68575" marL="685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>
                          <a:latin typeface="Arial"/>
                          <a:ea typeface="Arial"/>
                          <a:cs typeface="Arial"/>
                          <a:sym typeface="Arial"/>
                        </a:rPr>
                        <a:t>24000</a:t>
                      </a:r>
                      <a:endParaRPr/>
                    </a:p>
                  </a:txBody>
                  <a:tcPr marT="0" marB="0" marR="68575" marL="685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>
                          <a:latin typeface="Arial"/>
                          <a:ea typeface="Arial"/>
                          <a:cs typeface="Arial"/>
                          <a:sym typeface="Arial"/>
                        </a:rPr>
                        <a:t>0</a:t>
                      </a:r>
                      <a:endParaRPr/>
                    </a:p>
                  </a:txBody>
                  <a:tcPr marT="0" marB="0" marR="68575" marL="685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rPr lang="ru-RU" sz="1600">
                          <a:latin typeface="Arial"/>
                          <a:ea typeface="Arial"/>
                          <a:cs typeface="Arial"/>
                          <a:sym typeface="Arial"/>
                        </a:rPr>
                        <a:t>В рамках проектной деятельности</a:t>
                      </a:r>
                      <a:endParaRPr/>
                    </a:p>
                  </a:txBody>
                  <a:tcPr marT="0" marB="0" marR="68575" marL="685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387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>
                          <a:solidFill>
                            <a:srgbClr val="35353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6</a:t>
                      </a:r>
                      <a:endParaRPr sz="1600">
                        <a:solidFill>
                          <a:srgbClr val="353535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68575" marL="685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>
                          <a:latin typeface="Arial"/>
                          <a:ea typeface="Arial"/>
                          <a:cs typeface="Arial"/>
                          <a:sym typeface="Arial"/>
                        </a:rPr>
                        <a:t>Реализация журнала истории поиска</a:t>
                      </a:r>
                      <a:endParaRPr/>
                    </a:p>
                  </a:txBody>
                  <a:tcPr marT="0" marB="0" marR="68575" marL="685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>
                          <a:latin typeface="Arial"/>
                          <a:ea typeface="Arial"/>
                          <a:cs typeface="Arial"/>
                          <a:sym typeface="Arial"/>
                        </a:rPr>
                        <a:t>1000</a:t>
                      </a:r>
                      <a:endParaRPr/>
                    </a:p>
                  </a:txBody>
                  <a:tcPr marT="0" marB="0" marR="68575" marL="685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>
                          <a:latin typeface="Arial"/>
                          <a:ea typeface="Arial"/>
                          <a:cs typeface="Arial"/>
                          <a:sym typeface="Arial"/>
                        </a:rPr>
                        <a:t>20 ч.</a:t>
                      </a:r>
                      <a:endParaRPr/>
                    </a:p>
                  </a:txBody>
                  <a:tcPr marT="0" marB="0" marR="68575" marL="685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>
                          <a:latin typeface="Arial"/>
                          <a:ea typeface="Arial"/>
                          <a:cs typeface="Arial"/>
                          <a:sym typeface="Arial"/>
                        </a:rPr>
                        <a:t>20000</a:t>
                      </a:r>
                      <a:endParaRPr/>
                    </a:p>
                  </a:txBody>
                  <a:tcPr marT="0" marB="0" marR="68575" marL="685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>
                          <a:latin typeface="Arial"/>
                          <a:ea typeface="Arial"/>
                          <a:cs typeface="Arial"/>
                          <a:sym typeface="Arial"/>
                        </a:rPr>
                        <a:t>0</a:t>
                      </a:r>
                      <a:endParaRPr/>
                    </a:p>
                  </a:txBody>
                  <a:tcPr marT="0" marB="0" marR="68575" marL="685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rPr lang="ru-RU" sz="1600">
                          <a:latin typeface="Arial"/>
                          <a:ea typeface="Arial"/>
                          <a:cs typeface="Arial"/>
                          <a:sym typeface="Arial"/>
                        </a:rPr>
                        <a:t>В рамках проектной деятельности</a:t>
                      </a:r>
                      <a:endParaRPr/>
                    </a:p>
                  </a:txBody>
                  <a:tcPr marT="0" marB="0" marR="68575" marL="685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387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>
                          <a:solidFill>
                            <a:srgbClr val="35353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7</a:t>
                      </a:r>
                      <a:endParaRPr sz="1600">
                        <a:solidFill>
                          <a:srgbClr val="353535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68575" marL="685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>
                          <a:latin typeface="Arial"/>
                          <a:ea typeface="Arial"/>
                          <a:cs typeface="Arial"/>
                          <a:sym typeface="Arial"/>
                        </a:rPr>
                        <a:t>Реализация всплывающего окна с таблицей объектов</a:t>
                      </a:r>
                      <a:endParaRPr/>
                    </a:p>
                  </a:txBody>
                  <a:tcPr marT="0" marB="0" marR="68575" marL="685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>
                          <a:latin typeface="Arial"/>
                          <a:ea typeface="Arial"/>
                          <a:cs typeface="Arial"/>
                          <a:sym typeface="Arial"/>
                        </a:rPr>
                        <a:t>1250</a:t>
                      </a:r>
                      <a:endParaRPr/>
                    </a:p>
                  </a:txBody>
                  <a:tcPr marT="0" marB="0" marR="68575" marL="685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>
                          <a:latin typeface="Arial"/>
                          <a:ea typeface="Arial"/>
                          <a:cs typeface="Arial"/>
                          <a:sym typeface="Arial"/>
                        </a:rPr>
                        <a:t>28 ч.</a:t>
                      </a:r>
                      <a:endParaRPr/>
                    </a:p>
                  </a:txBody>
                  <a:tcPr marT="0" marB="0" marR="68575" marL="685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>
                          <a:latin typeface="Arial"/>
                          <a:ea typeface="Arial"/>
                          <a:cs typeface="Arial"/>
                          <a:sym typeface="Arial"/>
                        </a:rPr>
                        <a:t>35000</a:t>
                      </a:r>
                      <a:endParaRPr/>
                    </a:p>
                  </a:txBody>
                  <a:tcPr marT="0" marB="0" marR="68575" marL="685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>
                          <a:latin typeface="Arial"/>
                          <a:ea typeface="Arial"/>
                          <a:cs typeface="Arial"/>
                          <a:sym typeface="Arial"/>
                        </a:rPr>
                        <a:t>0</a:t>
                      </a:r>
                      <a:endParaRPr/>
                    </a:p>
                  </a:txBody>
                  <a:tcPr marT="0" marB="0" marR="68575" marL="685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rPr lang="ru-RU" sz="1600">
                          <a:latin typeface="Arial"/>
                          <a:ea typeface="Arial"/>
                          <a:cs typeface="Arial"/>
                          <a:sym typeface="Arial"/>
                        </a:rPr>
                        <a:t>В рамках проектной деятельности</a:t>
                      </a:r>
                      <a:endParaRPr/>
                    </a:p>
                  </a:txBody>
                  <a:tcPr marT="0" marB="0" marR="68575" marL="685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387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>
                          <a:solidFill>
                            <a:srgbClr val="35353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8</a:t>
                      </a:r>
                      <a:endParaRPr/>
                    </a:p>
                  </a:txBody>
                  <a:tcPr marT="0" marB="0" marR="68575" marL="685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rPr lang="ru-RU" sz="1600">
                          <a:latin typeface="Arial"/>
                          <a:ea typeface="Arial"/>
                          <a:cs typeface="Arial"/>
                          <a:sym typeface="Arial"/>
                        </a:rPr>
                        <a:t>Реализация всплывающего окна добавления нового объекта</a:t>
                      </a:r>
                      <a:endParaRPr/>
                    </a:p>
                  </a:txBody>
                  <a:tcPr marT="0" marB="0" marR="68575" marL="685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>
                          <a:latin typeface="Arial"/>
                          <a:ea typeface="Arial"/>
                          <a:cs typeface="Arial"/>
                          <a:sym typeface="Arial"/>
                        </a:rPr>
                        <a:t>1250</a:t>
                      </a:r>
                      <a:endParaRPr/>
                    </a:p>
                  </a:txBody>
                  <a:tcPr marT="0" marB="0" marR="68575" marL="685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>
                          <a:latin typeface="Arial"/>
                          <a:ea typeface="Arial"/>
                          <a:cs typeface="Arial"/>
                          <a:sym typeface="Arial"/>
                        </a:rPr>
                        <a:t>28 ч.</a:t>
                      </a:r>
                      <a:endParaRPr/>
                    </a:p>
                  </a:txBody>
                  <a:tcPr marT="0" marB="0" marR="68575" marL="685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>
                          <a:latin typeface="Arial"/>
                          <a:ea typeface="Arial"/>
                          <a:cs typeface="Arial"/>
                          <a:sym typeface="Arial"/>
                        </a:rPr>
                        <a:t>35000</a:t>
                      </a:r>
                      <a:endParaRPr/>
                    </a:p>
                  </a:txBody>
                  <a:tcPr marT="0" marB="0" marR="68575" marL="685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>
                          <a:latin typeface="Arial"/>
                          <a:ea typeface="Arial"/>
                          <a:cs typeface="Arial"/>
                          <a:sym typeface="Arial"/>
                        </a:rPr>
                        <a:t>0</a:t>
                      </a:r>
                      <a:endParaRPr/>
                    </a:p>
                  </a:txBody>
                  <a:tcPr marT="0" marB="0" marR="68575" marL="685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rPr lang="ru-RU" sz="1600">
                          <a:latin typeface="Arial"/>
                          <a:ea typeface="Arial"/>
                          <a:cs typeface="Arial"/>
                          <a:sym typeface="Arial"/>
                        </a:rPr>
                        <a:t>В рамках проектной деятельности</a:t>
                      </a:r>
                      <a:endParaRPr/>
                    </a:p>
                  </a:txBody>
                  <a:tcPr marT="0" marB="0" marR="68575" marL="685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387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>
                          <a:solidFill>
                            <a:srgbClr val="35353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9</a:t>
                      </a:r>
                      <a:endParaRPr/>
                    </a:p>
                  </a:txBody>
                  <a:tcPr marT="0" marB="0" marR="68575" marL="685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>
                          <a:latin typeface="Arial"/>
                          <a:ea typeface="Arial"/>
                          <a:cs typeface="Arial"/>
                          <a:sym typeface="Arial"/>
                        </a:rPr>
                        <a:t>Тестирование ПО</a:t>
                      </a:r>
                      <a:endParaRPr/>
                    </a:p>
                  </a:txBody>
                  <a:tcPr marT="0" marB="0" marR="68575" marL="685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>
                          <a:latin typeface="Arial"/>
                          <a:ea typeface="Arial"/>
                          <a:cs typeface="Arial"/>
                          <a:sym typeface="Arial"/>
                        </a:rPr>
                        <a:t>1000</a:t>
                      </a:r>
                      <a:endParaRPr/>
                    </a:p>
                  </a:txBody>
                  <a:tcPr marT="0" marB="0" marR="68575" marL="685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>
                          <a:latin typeface="Arial"/>
                          <a:ea typeface="Arial"/>
                          <a:cs typeface="Arial"/>
                          <a:sym typeface="Arial"/>
                        </a:rPr>
                        <a:t>40 ч.</a:t>
                      </a:r>
                      <a:endParaRPr/>
                    </a:p>
                  </a:txBody>
                  <a:tcPr marT="0" marB="0" marR="68575" marL="685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>
                          <a:latin typeface="Arial"/>
                          <a:ea typeface="Arial"/>
                          <a:cs typeface="Arial"/>
                          <a:sym typeface="Arial"/>
                        </a:rPr>
                        <a:t>40000</a:t>
                      </a:r>
                      <a:endParaRPr/>
                    </a:p>
                  </a:txBody>
                  <a:tcPr marT="0" marB="0" marR="68575" marL="685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>
                          <a:latin typeface="Arial"/>
                          <a:ea typeface="Arial"/>
                          <a:cs typeface="Arial"/>
                          <a:sym typeface="Arial"/>
                        </a:rPr>
                        <a:t>0</a:t>
                      </a:r>
                      <a:endParaRPr/>
                    </a:p>
                  </a:txBody>
                  <a:tcPr marT="0" marB="0" marR="68575" marL="685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rPr lang="ru-RU" sz="1600">
                          <a:latin typeface="Arial"/>
                          <a:ea typeface="Arial"/>
                          <a:cs typeface="Arial"/>
                          <a:sym typeface="Arial"/>
                        </a:rPr>
                        <a:t>В рамках проектной деятельности</a:t>
                      </a:r>
                      <a:endParaRPr/>
                    </a:p>
                  </a:txBody>
                  <a:tcPr marT="0" marB="0" marR="68575" marL="685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38700">
                <a:tc gridSpan="4">
                  <a:txBody>
                    <a:bodyPr/>
                    <a:lstStyle/>
                    <a:p>
                      <a:pPr indent="450215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>
                          <a:latin typeface="Arial"/>
                          <a:ea typeface="Arial"/>
                          <a:cs typeface="Arial"/>
                          <a:sym typeface="Arial"/>
                        </a:rPr>
                        <a:t>Итого (общий)</a:t>
                      </a:r>
                      <a:endParaRPr sz="16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68575" marL="685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05D5C"/>
                    </a:solidFill>
                  </a:tcPr>
                </a:tc>
                <a:tc hMerge="1"/>
                <a:tc hMerge="1"/>
                <a:tc h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rPr b="1" lang="ru-RU" sz="1600">
                          <a:latin typeface="Arial"/>
                          <a:ea typeface="Arial"/>
                          <a:cs typeface="Arial"/>
                          <a:sym typeface="Arial"/>
                        </a:rPr>
                        <a:t>820000</a:t>
                      </a:r>
                      <a:endParaRPr b="1" sz="24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68575" marL="685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-RU" sz="1600">
                          <a:latin typeface="Arial"/>
                          <a:ea typeface="Arial"/>
                          <a:cs typeface="Arial"/>
                          <a:sym typeface="Arial"/>
                        </a:rPr>
                        <a:t>0</a:t>
                      </a:r>
                      <a:endParaRPr/>
                    </a:p>
                  </a:txBody>
                  <a:tcPr marT="0" marB="0" marR="68575" marL="685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3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68575" marL="685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1"/>
          <p:cNvSpPr txBox="1"/>
          <p:nvPr>
            <p:ph idx="11" type="ftr"/>
          </p:nvPr>
        </p:nvSpPr>
        <p:spPr>
          <a:xfrm>
            <a:off x="311111" y="6357823"/>
            <a:ext cx="7714245" cy="36521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600" lIns="117225" spcFirstLastPara="1" rIns="117225" wrap="square" tIns="586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21"/>
          <p:cNvSpPr txBox="1"/>
          <p:nvPr>
            <p:ph type="title"/>
          </p:nvPr>
        </p:nvSpPr>
        <p:spPr>
          <a:xfrm>
            <a:off x="311110" y="1"/>
            <a:ext cx="11119190" cy="777014"/>
          </a:xfrm>
          <a:prstGeom prst="rect">
            <a:avLst/>
          </a:prstGeom>
          <a:noFill/>
          <a:ln>
            <a:noFill/>
          </a:ln>
        </p:spPr>
        <p:txBody>
          <a:bodyPr anchorCtr="0" anchor="ctr" bIns="58600" lIns="117225" spcFirstLastPara="1" rIns="117225" wrap="square" tIns="586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Arial"/>
              <a:buNone/>
            </a:pPr>
            <a:r>
              <a:rPr lang="ru-RU">
                <a:latin typeface="Arial"/>
                <a:ea typeface="Arial"/>
                <a:cs typeface="Arial"/>
                <a:sym typeface="Arial"/>
              </a:rPr>
              <a:t>Результаты проекта</a:t>
            </a:r>
            <a:endParaRPr/>
          </a:p>
        </p:txBody>
      </p:sp>
      <p:sp>
        <p:nvSpPr>
          <p:cNvPr id="179" name="Google Shape;179;p21"/>
          <p:cNvSpPr txBox="1"/>
          <p:nvPr>
            <p:ph idx="12" type="sldNum"/>
          </p:nvPr>
        </p:nvSpPr>
        <p:spPr>
          <a:xfrm>
            <a:off x="11119776" y="6357823"/>
            <a:ext cx="757411" cy="36521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600" lIns="117225" spcFirstLastPara="1" rIns="117225" wrap="square" tIns="586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graphicFrame>
        <p:nvGraphicFramePr>
          <p:cNvPr id="180" name="Google Shape;180;p21"/>
          <p:cNvGraphicFramePr/>
          <p:nvPr/>
        </p:nvGraphicFramePr>
        <p:xfrm>
          <a:off x="1922759" y="1206363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{05A4225E-0B37-4A96-9B77-021B90AFFDCE}</a:tableStyleId>
              </a:tblPr>
              <a:tblGrid>
                <a:gridCol w="2387450"/>
                <a:gridCol w="2893600"/>
                <a:gridCol w="3063825"/>
              </a:tblGrid>
              <a:tr h="4280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-RU" sz="2000"/>
                        <a:t>Статус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05D5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000"/>
                        <a:t>Работа над проектом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05D5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000"/>
                        <a:t>Работа над продуктом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05D5C"/>
                    </a:solidFill>
                  </a:tcPr>
                </a:tc>
              </a:tr>
              <a:tr h="5890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400"/>
                        <a:t>В работе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581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4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На паузе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819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4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Отменен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819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4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Завершен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056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4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Передан заказчику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1CBC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1CBCB"/>
                    </a:solidFill>
                  </a:tcPr>
                </a:tc>
              </a:tr>
              <a:tr h="7623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4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Передан заказчику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4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Внедрён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E7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E7E7"/>
                    </a:solidFill>
                  </a:tcPr>
                </a:tc>
              </a:tr>
              <a:tr h="6151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4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Не принят заказчиком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1CBC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1CBC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1CBCB"/>
                    </a:solidFill>
                  </a:tcPr>
                </a:tc>
              </a:tr>
            </a:tbl>
          </a:graphicData>
        </a:graphic>
      </p:graphicFrame>
      <p:pic>
        <p:nvPicPr>
          <p:cNvPr id="181" name="Google Shape;181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80490" y="1690046"/>
            <a:ext cx="470496" cy="4704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04251" y="1690056"/>
            <a:ext cx="470496" cy="4704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Тема Office">
  <a:themeElements>
    <a:clrScheme name="Стандартная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Презентация">
  <a:themeElements>
    <a:clrScheme name="ЧГУ">
      <a:dk1>
        <a:srgbClr val="000000"/>
      </a:dk1>
      <a:lt1>
        <a:srgbClr val="FFFFFF"/>
      </a:lt1>
      <a:dk2>
        <a:srgbClr val="121314"/>
      </a:dk2>
      <a:lt2>
        <a:srgbClr val="F5F3F4"/>
      </a:lt2>
      <a:accent1>
        <a:srgbClr val="DA251D"/>
      </a:accent1>
      <a:accent2>
        <a:srgbClr val="A50E13"/>
      </a:accent2>
      <a:accent3>
        <a:srgbClr val="660102"/>
      </a:accent3>
      <a:accent4>
        <a:srgbClr val="E63538"/>
      </a:accent4>
      <a:accent5>
        <a:srgbClr val="B2A8A7"/>
      </a:accent5>
      <a:accent6>
        <a:srgbClr val="D4D4D4"/>
      </a:accent6>
      <a:hlink>
        <a:srgbClr val="DA251D"/>
      </a:hlink>
      <a:folHlink>
        <a:srgbClr val="B2A8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